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  <p:sldMasterId id="2147483700" r:id="rId3"/>
    <p:sldMasterId id="2147483704" r:id="rId4"/>
    <p:sldMasterId id="2147483710" r:id="rId5"/>
    <p:sldMasterId id="2147483713" r:id="rId6"/>
  </p:sldMasterIdLst>
  <p:notesMasterIdLst>
    <p:notesMasterId r:id="rId28"/>
  </p:notesMasterIdLst>
  <p:sldIdLst>
    <p:sldId id="271" r:id="rId7"/>
    <p:sldId id="272" r:id="rId8"/>
    <p:sldId id="426" r:id="rId9"/>
    <p:sldId id="427" r:id="rId10"/>
    <p:sldId id="428" r:id="rId11"/>
    <p:sldId id="429" r:id="rId12"/>
    <p:sldId id="430" r:id="rId13"/>
    <p:sldId id="354" r:id="rId14"/>
    <p:sldId id="362" r:id="rId15"/>
    <p:sldId id="420" r:id="rId16"/>
    <p:sldId id="425" r:id="rId17"/>
    <p:sldId id="418" r:id="rId18"/>
    <p:sldId id="419" r:id="rId19"/>
    <p:sldId id="431" r:id="rId20"/>
    <p:sldId id="432" r:id="rId21"/>
    <p:sldId id="433" r:id="rId22"/>
    <p:sldId id="434" r:id="rId23"/>
    <p:sldId id="435" r:id="rId24"/>
    <p:sldId id="437" r:id="rId25"/>
    <p:sldId id="438" r:id="rId26"/>
    <p:sldId id="4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  <a:srgbClr val="860908"/>
    <a:srgbClr val="003252"/>
    <a:srgbClr val="013334"/>
    <a:srgbClr val="10069F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745F72-483F-4B9E-AD37-2C277BDC2675}" v="54" dt="2022-04-14T18:07:24.642"/>
  </p1510:revLst>
</p1510:revInfo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18" autoAdjust="0"/>
    <p:restoredTop sz="93817" autoAdjust="0"/>
  </p:normalViewPr>
  <p:slideViewPr>
    <p:cSldViewPr>
      <p:cViewPr>
        <p:scale>
          <a:sx n="80" d="100"/>
          <a:sy n="80" d="100"/>
        </p:scale>
        <p:origin x="219" y="22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37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699 707 3424 0 0,'-4'2'169'0'0,"0"0"0"0"0,1 1 0 0 0,0-1 0 0 0,-1 1 0 0 0,1 0 0 0 0,0 0 0 0 0,0 0 0 0 0,1 1 0 0 0,-1-1 0 0 0,1 1 0 0 0,-1-1 0 0 0,-1 5 0 0 0,-4 8 195 0 0,-9 27 0 0 0,16-41-347 0 0,-1 5 18 0 0,-1-1 1 0 0,1 0-1 0 0,-1 0 0 0 0,0 0 0 0 0,-8 11 0 0 0,4-7 19 0 0,1 0 1 0 0,0 1-1 0 0,1 0 0 0 0,-7 16 1 0 0,-4 10 21 0 0,-235 412 297 0 0,220-399-351 0 0,2 2-1 0 0,3 1 0 0 0,-28 79 1 0 0,-15 81-1 0 0,16 6-13 0 0,34-105-2 0 0,5 1 1 0 0,5 0-1 0 0,11 213 0 0 0,-1-313-5 0 0,6 76-27 0 0,29 142-1 0 0,-15-151 26 0 0,4-1 0 0 0,3-1 0 0 0,77 150 0 0 0,-73-170 3 0 0,58 113 4 0 0,-26-31-5 0 0,-18-36 20 0 0,76 128 0 0 0,15-43 6 0 0,12-12-33 0 0,-82-100 8 0 0,151 169 1 0 0,-149-178-24 0 0,103 83 0 0 0,64 25 1 0 0,-141-108 35 0 0,-38-26-5 0 0,109 60 0 0 0,213 66-48 0 0,-358-161 37 0 0,487 160 36 0 0,-439-149-29 0 0,534 124-20 0 0,589-17 31 0 0,-627-115-56 0 0,-335-18 107 0 0,240-38 0 0 0,219-83-4 0 0,-312 34-132 0 0,-236 57-37 0 0,-139 36 104 0 0,179-49 50 0 0,-133 33 12 0 0,79-38-1 0 0,117-88 21 0 0,-79 42-51 0 0,-56 36-28 0 0,-2-4 1 0 0,164-138-1 0 0,-201 145-2 0 0,210-190 7 0 0,-214 185-7 0 0,115-148 1 0 0,-144 160 9 0 0,52-106-1 0 0,13-64 32 0 0,-76 161-45 0 0,157-458 26 0 0,-161 436-18 0 0,-3 0-1 0 0,12-149 0 0 0,-27 179 2 0 0,-3-1 0 0 0,-3 0 0 0 0,-15-106 0 0 0,4 97 4 0 0,-3-1 0 0 0,-46-120-1 0 0,27 97 1 0 0,-23-57-2 0 0,21 59-5 0 0,-36-79-3 0 0,55 131 6 0 0,-1 1 0 0 0,-40-53 0 0 0,11 30 3 0 0,-104-96 0 0 0,-71-77-6 0 0,117 115-2 0 0,64 74 7 0 0,-2 3 0 0 0,-94-63 1 0 0,116 87-8 0 0,-89-56 5 0 0,-150-68-1 0 0,162 88-3 0 0,-249-107 18 0 0,218 102-13 0 0,-78-31 9 0 0,-265-72-1 0 0,27 48-35 0 0,-503-46 32 0 0,158 51-23 0 0,526 70 39 0 0,-218-26 58 0 0,-116 5-197 0 0,-3 56 88 0 0,104 50 30 0 0,377-35 2 0 0,-153 20 20 0 0,3 17-14 0 0,136-9-14 0 0,32-10 0 0 0,-141 30-22 0 0,119-25 26 0 0,106-33-1 0 0,0 0 0 0 0,1 2 0 0 0,-1 0 0 0 0,2 1 0 0 0,-18 11 0 0 0,17-10-3 0 0,15-8 0 0 0,0 1 0 0 0,0-1 0 0 0,0 1 0 0 0,0 0 0 0 0,0-1 0 0 0,1 1 0 0 0,-1 1 0 0 0,0-1 0 0 0,1 0 0 0 0,0 1 0 0 0,-4 4 0 0 0,3-2-3 0 0,1 1 0 0 0,-1 0 0 0 0,1 0 0 0 0,0 0 0 0 0,1 0 0 0 0,0 0 0 0 0,0 1 0 0 0,0-1 1 0 0,0 0-1 0 0,2 10 0 0 0,-8 35 3 0 0,14-3 0 0 0,-7-24 0 0 0,0-3 0 0 0,0 0 0 0 0,-5 27 0 0 0,3-15-76 0 0,2-28 34 0 0,0 0 0 0 0,-1 1 0 0 0,1-1 0 0 0,-1 0-1 0 0,0 0 1 0 0,-3 8 0 0 0,4-13 33 0 0,0 0-1 0 0,0 1 0 0 0,0-1 1 0 0,0 0-1 0 0,0 0 1 0 0,0 0-1 0 0,0 0 1 0 0,0 0-1 0 0,0 0 0 0 0,0 0 1 0 0,0 1-1 0 0,0-1 1 0 0,0 0-1 0 0,0 0 1 0 0,0 0-1 0 0,-1 0 0 0 0,1 0 1 0 0,0 0-1 0 0,0 0 1 0 0,0 0-1 0 0,0 0 1 0 0,0 0-1 0 0,0 0 0 0 0,0 1 1 0 0,0-1-1 0 0,0 0 1 0 0,-1 0-1 0 0,1 0 1 0 0,0 0-1 0 0,0 0 1 0 0,0 0-1 0 0,0 0 0 0 0,0 0 1 0 0,0 0-1 0 0,0 0 1 0 0,-1 0-1 0 0,1 0 1 0 0,0 0-1 0 0,0 0 0 0 0,0 0 1 0 0,0 0-1 0 0,0 0 1 0 0,0 0-1 0 0,0 0 1 0 0,0 0-1 0 0,-1 0 0 0 0,1-1 1 0 0,0 1-1 0 0,0 0 1 0 0,0 0-1 0 0,0 0 1 0 0,0 0-1 0 0,0 0 0 0 0,0 0 1 0 0,0 0-1 0 0,0 0 1 0 0,-1 0-1 0 0,1 0 1 0 0,0 0-1 0 0,0-1 0 0 0,0 1 1 0 0,0 0-1 0 0,0 0 1 0 0,0 0-1 0 0,-1-1-39 0 0,-4-4-213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58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3680 0 0,'9'12'3168'0'0,"2"-7"-3080"0"0,3-1-40 0 0,3 5-32 0 0,8-1-16 0 0,-1 5 8 0 0,-10-1-472 0 0,9 2-184 0 0,-4-2 328 0 0,-5 0 160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59.1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4192 0 0,'0'0'2654'0'0,"1"2"-2608"0"0,1 0-43 0 0,0 0 1 0 0,0 1-1 0 0,0-1 1 0 0,-1 1 0 0 0,1 0-1 0 0,-1-1 1 0 0,0 1-1 0 0,0 0 1 0 0,0 0-1 0 0,1 3 1 0 0,5 34-15 0 0,-4-17 4 0 0,-1-11 7 0 0,3 16 7 0 0,2 53-1 0 0,-8-69-13 0 0,2 4 76 0 0,0-17-22 0 0,3-9-8 0 0,4-16 15 0 0,15-33-1 0 0,-18 48-39 0 0,0 1 0 0 0,1 0-1 0 0,0 0 1 0 0,1 0 0 0 0,15-16 0 0 0,-20 23-16 0 0,1 1 1 0 0,0 0 0 0 0,0-1-1 0 0,0 1 1 0 0,0 0-1 0 0,0 1 1 0 0,0-1 0 0 0,0 0-1 0 0,0 1 1 0 0,1 0 0 0 0,4-1-1 0 0,-7 1 2 0 0,1 1-1 0 0,-1 0 1 0 0,1 0-1 0 0,0 0 1 0 0,-1 0-1 0 0,1 0 1 0 0,-1 0 0 0 0,1 0-1 0 0,-1 1 1 0 0,1-1-1 0 0,-1 1 1 0 0,1-1-1 0 0,-1 1 1 0 0,0-1 0 0 0,1 1-1 0 0,-1 0 1 0 0,1 0-1 0 0,-1 0 1 0 0,0-1-1 0 0,0 1 1 0 0,0 0 0 0 0,0 1-1 0 0,1-1 1 0 0,-1 0-1 0 0,-1 0 1 0 0,1 0-1 0 0,0 1 1 0 0,1 1-1 0 0,2 4 5 0 0,-1-3-1 0 0,-1 1-1 0 0,0-1 0 0 0,1 1 0 0 0,-2-1 1 0 0,1 1-1 0 0,1 7 0 0 0,31 191-762 0 0,-33-192 490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59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4160 0 0,'0'0'2809'0'0,"2"2"-2753"0"0,1 6-53 0 0,1-1 1 0 0,-1 1-1 0 0,0 0 0 0 0,-1-1 0 0 0,0 1 0 0 0,0 1 1 0 0,0-1-1 0 0,-1 8 0 0 0,3 8 9 0 0,3 29 18 0 0,-5-32-102 0 0,9 35 0 0 0,-3-17-1769 0 0,-11-56-1046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59.9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1 3200 0 0,'-5'5'1208'0'0,"10"-5"-944"0"0,4 9 56 0 0,-4-9-32 0 0,15 0-104 0 0,-3 7-8 0 0,2-7-64 0 0,6 8-32 0 0,-6-8-40 0 0,-5 6-592 0 0,0-6-248 0 0,-5-14 400 0 0,-18-2 200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00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33 3808 0 0,'-6'2'1253'0'0,"6"-1"-1218"0"0,8 5 1485 0 0,12-10-968 0 0,-17 3-543 0 0,1 0 0 0 0,-1 0 0 0 0,1 1 0 0 0,0-1 0 0 0,5 0 0 0 0,18 0 11 0 0,50-10-1 0 0,2 0-530 0 0,-76 10 367 0 0,0 1 0 0 0,0 0 0 0 0,0-1 0 0 0,0 1 0 0 0,0-1 0 0 0,0 0-1 0 0,0 0 1 0 0,4-2 0 0 0,-4 1-277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00.9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0 4320 0 0,'-5'1'448'0'0,"5"-1"-383"0"0,-1 0 0 0 0,0 0 1 0 0,1 0-1 0 0,-1 0 0 0 0,1 0 0 0 0,-1 0 0 0 0,1 0 0 0 0,-1 1 0 0 0,1-1 0 0 0,-1 0 0 0 0,0 0 0 0 0,1 0 0 0 0,-1 1 1 0 0,1-1-1 0 0,-1 0 0 0 0,1 0 0 0 0,-1 1 0 0 0,1-1 0 0 0,0 1 0 0 0,-1-1 0 0 0,1 0 0 0 0,-1 1 0 0 0,1-1 0 0 0,0 1 1 0 0,-1-1-1 0 0,1 1 0 0 0,0-1 0 0 0,0 1 0 0 0,-1-1 0 0 0,1 1 0 0 0,0-1 0 0 0,0 1 0 0 0,0-1 0 0 0,0 1 0 0 0,-3 55 185 0 0,19 95-160 0 0,-4-62-51 0 0,8 76-155 0 0,-19-155-114 0 0,1-1 1 0 0,4 17-1 0 0,-4-22 148 0 0,-1-1 1 0 0,0 1-1 0 0,1-1 1 0 0,0 1-1 0 0,-1-1 0 0 0,1 0 1 0 0,1 0-1 0 0,-1 0 0 0 0,4 4 1 0 0,8 1-155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31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11 128 2976 0 0,'-10'-18'2593'0'0,"10"23"-1848"0"0,0 1-704 0 0,1 1 0 0 0,0 0-1 0 0,1-1 1 0 0,-1 0-1 0 0,1 1 1 0 0,0-1-1 0 0,4 7 1 0 0,1 1-27 0 0,16 26-1 0 0,-14-29 8 0 0,0 1 0 0 0,0-2 0 0 0,1 1 0 0 0,1-1 0 0 0,-1-1 0 0 0,2 0-1 0 0,-1 0 1 0 0,1-1 0 0 0,16 7 0 0 0,-8-5 10 0 0,1-1 0 0 0,0-1-1 0 0,0 0 1 0 0,1-2 0 0 0,24 4 0 0 0,-36-8-12 0 0,0-1 0 0 0,0 0 0 0 0,0-1 1 0 0,0 0-1 0 0,0-1 0 0 0,0 0 0 0 0,18-4 1 0 0,-22 4 0 0 0,1-2-1 0 0,-1 1 1 0 0,0-1 0 0 0,1 1 0 0 0,-1-2 0 0 0,-1 1 0 0 0,1-1-1 0 0,0 0 1 0 0,-1 0 0 0 0,0 0 0 0 0,0-1 0 0 0,5-6 0 0 0,-6 8-18 0 0,-1 0 1 0 0,0-1-1 0 0,0 0 1 0 0,-1 0-1 0 0,1 0 1 0 0,-1 0-1 0 0,1 0 1 0 0,-1 0-1 0 0,0-1 1 0 0,-1 1-1 0 0,1-1 1 0 0,-1 1-1 0 0,0-1 1 0 0,0 0-1 0 0,0-7 1 0 0,0-7 17 0 0,-1 0 0 0 0,-1-1-1 0 0,0 1 1 0 0,-8-31 0 0 0,8 43-16 0 0,-1 0 0 0 0,-1 0-1 0 0,1 0 1 0 0,-1 0 0 0 0,0 0-1 0 0,-1 1 1 0 0,1 0 0 0 0,-1-1 0 0 0,-1 2-1 0 0,1-1 1 0 0,-1 0 0 0 0,0 1-1 0 0,0 0 1 0 0,-1 0 0 0 0,-9-7-1 0 0,8 8-4 0 0,1 1-1 0 0,-1 0 1 0 0,0 1-1 0 0,0-1 0 0 0,0 1 1 0 0,0 1-1 0 0,0-1 0 0 0,-14 0 1 0 0,6 1-5 0 0,1 1 0 0 0,0 1 1 0 0,-22 3-1 0 0,23-2-92 0 0,0 1 0 0 0,1 0 0 0 0,-1 1 0 0 0,0 0 0 0 0,1 1 0 0 0,0 0 0 0 0,0 1 0 0 0,1 1 0 0 0,-1 0 0 0 0,1 0 0 0 0,1 1 0 0 0,-1 0 0 0 0,2 1 0 0 0,-1 0 0 0 0,1 1 0 0 0,-15 19-1 0 0,21-23-218 0 0,1-1-1 0 0,-1 1 0 0 0,1-1 0 0 0,-3 9 0 0 0,5-11 21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32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16 4256 0 0,'-8'-4'518'0'0,"5"2"-276"0"0,1 1 0 0 0,-1-1 1 0 0,0 1-1 0 0,0 0 1 0 0,0 0-1 0 0,0 0 1 0 0,1 0-1 0 0,-7-1 1 0 0,9 7 33 0 0,1 7-223 0 0,3 23 1 0 0,1-1-44 0 0,47 467 139 0 0,-19-258-79 0 0,-29-221-344 0 0,1-1 0 0 0,1 0 0 0 0,1-1 0 0 0,13 30 0 0 0,-12-38-111 0 0,-11-17 180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01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13 129 2720 0 0,'0'-8'3813'0'0,"1"9"-3778"0"0,2 5-25 0 0,-1-3-1 0 0,0 1 0 0 0,0-1 0 0 0,0 0 0 0 0,0-1 0 0 0,5 6 0 0 0,-7-7-5 0 0,1-1 1 0 0,0 1-1 0 0,0-1 1 0 0,0 1-1 0 0,0-1 1 0 0,0 1 0 0 0,-1-1-1 0 0,1 1 1 0 0,0-1-1 0 0,0 0 1 0 0,0 0-1 0 0,0 1 1 0 0,0-1-1 0 0,0 0 1 0 0,0 0-1 0 0,0 0 1 0 0,0 0 0 0 0,0 0-1 0 0,0 0 1 0 0,0 0-1 0 0,0-1 1 0 0,0 1-1 0 0,0 0 1 0 0,0-1-1 0 0,0 1 1 0 0,1-1-1 0 0,0 0 3 0 0,-1 0-1 0 0,1 0 1 0 0,-1 0-1 0 0,1 0 1 0 0,-1 0-1 0 0,0 0 0 0 0,0 0 1 0 0,0 0-1 0 0,0-1 1 0 0,0 1-1 0 0,0 0 1 0 0,0-1-1 0 0,0 1 0 0 0,0-1 1 0 0,0 1-1 0 0,-1-1 1 0 0,1 0-1 0 0,-1 1 1 0 0,1-1-1 0 0,-1 1 1 0 0,1-3-1 0 0,-1 0-1 0 0,0-1 0 0 0,1 1-1 0 0,-1 0 1 0 0,-1-1 0 0 0,1 1 0 0 0,-1-1 0 0 0,-1-3-1 0 0,0-1-2 0 0,0 0 0 0 0,-1 1-1 0 0,0-1 1 0 0,-8-15-1 0 0,10 23-2 0 0,0-1-1 0 0,0 1 1 0 0,1 0-1 0 0,-1-1 1 0 0,0 1-1 0 0,0 0 1 0 0,-1 0-1 0 0,1 0 1 0 0,0 0-1 0 0,0 0 1 0 0,0 0-1 0 0,-1 0 1 0 0,1 0-1 0 0,-1 0 1 0 0,1 0-1 0 0,0 1 1 0 0,-1-1-1 0 0,1 1 1 0 0,-1-1-1 0 0,1 1 1 0 0,-1 0-1 0 0,0-1 0 0 0,1 1 1 0 0,-1 0-1 0 0,1 0 1 0 0,-1 0-1 0 0,0 0 1 0 0,1 0-1 0 0,-1 1 1 0 0,1-1-1 0 0,-1 0 1 0 0,1 1-1 0 0,-1-1 1 0 0,1 1-1 0 0,-3 0 1 0 0,4 0-1 0 0,-1-1-1 0 0,1 1 1 0 0,-1-1 0 0 0,1 1 0 0 0,-1 0 0 0 0,1-1 0 0 0,-1 1-1 0 0,1-1 1 0 0,-1 1 0 0 0,1 0 0 0 0,0 0 0 0 0,0-1 0 0 0,-1 1-1 0 0,1 0 1 0 0,0-1 0 0 0,0 1 0 0 0,0 0 0 0 0,0 0-1 0 0,-1 0 1 0 0,1-1 0 0 0,0 1 0 0 0,1 0 0 0 0,-1 0 0 0 0,0 1 0 0 0,0 0 1 0 0,0-1 0 0 0,0 1-1 0 0,1-1 1 0 0,-1 1 0 0 0,0 0-1 0 0,1-1 1 0 0,0 1 0 0 0,-1-1-1 0 0,1 0 1 0 0,1 2 0 0 0,-1-1 2 0 0,1 1-1 0 0,0-2 1 0 0,0 1 0 0 0,0 0 0 0 0,0 0-1 0 0,1-1 1 0 0,-1 1 0 0 0,0-1 0 0 0,4 2-1 0 0,-5-2 2 0 0,0-1-1 0 0,0 0 1 0 0,0 1-1 0 0,0-1 1 0 0,0 0-1 0 0,0 0 1 0 0,0 0 0 0 0,0 1-1 0 0,0-1 1 0 0,0 0-1 0 0,0-1 1 0 0,0 1-1 0 0,0 0 1 0 0,0 0-1 0 0,0 0 1 0 0,0 0-1 0 0,0-1 1 0 0,0 1-1 0 0,0 0 1 0 0,0-1-1 0 0,-1 1 1 0 0,1-1-1 0 0,0 1 1 0 0,0-1-1 0 0,0 0 1 0 0,0 1 0 0 0,-1-1-1 0 0,1 0 1 0 0,1 0-1 0 0,-1-1 1 0 0,0 1 0 0 0,0-1-1 0 0,0 1 1 0 0,0-1 0 0 0,0 0-1 0 0,0 1 1 0 0,-1-1 0 0 0,1 0 0 0 0,0 0-1 0 0,-1 1 1 0 0,1-1 0 0 0,-1 0 0 0 0,0 0-1 0 0,0 0 1 0 0,1 0 0 0 0,-1 1 0 0 0,-1-1-1 0 0,1 0 1 0 0,0 0 0 0 0,0 0-1 0 0,-1 0 1 0 0,1 1 0 0 0,-1-1 0 0 0,1 0-1 0 0,-1 0 1 0 0,-1-1 0 0 0,2 2-3 0 0,0 1-1 0 0,0-1 1 0 0,-1 1 0 0 0,1-1 0 0 0,0 1-1 0 0,0-1 1 0 0,-1 1 0 0 0,1-1 0 0 0,-1 1 0 0 0,1 0-1 0 0,0-1 1 0 0,-1 1 0 0 0,1 0 0 0 0,-1-1-1 0 0,1 1 1 0 0,-1 0 0 0 0,1-1 0 0 0,-1 1 0 0 0,1 0-1 0 0,-1 0 1 0 0,1 0 0 0 0,-1 0 0 0 0,1-1-1 0 0,-1 1 1 0 0,1 0 0 0 0,-1 0 0 0 0,1 0 0 0 0,-1 0-1 0 0,0 0 1 0 0,1 0 0 0 0,-1 0 0 0 0,1 1-1 0 0,-1-1 1 0 0,1 0 0 0 0,-1 0 0 0 0,1 0 0 0 0,-1 0-1 0 0,1 1 1 0 0,-1-1 0 0 0,1 0 0 0 0,-1 1-1 0 0,0-1 1 0 0,1 1-1 0 0,-1-1 1 0 0,1 1-1 0 0,-1 0 1 0 0,1-1-1 0 0,-1 1 0 0 0,1-1 1 0 0,-1 1-1 0 0,1 0 1 0 0,0 0-1 0 0,-1-1 1 0 0,1 1-1 0 0,0 0 0 0 0,0-1 1 0 0,0 1-1 0 0,-1 0 1 0 0,1 0-1 0 0,0-1 0 0 0,0 1 1 0 0,0 0-1 0 0,0 0 1 0 0,0-1-1 0 0,1 1 1 0 0,-1 0-1 0 0,0 0 0 0 0,0-1 1 0 0,0 1-1 0 0,1 0 1 0 0,-1 0-1 0 0,1 1 3 0 0,-1-1 0 0 0,1 0-1 0 0,0 1 1 0 0,0-1 0 0 0,-1 0-1 0 0,1 0 1 0 0,0 0 0 0 0,0 0-1 0 0,0 0 1 0 0,0 0 0 0 0,0 0-1 0 0,1 0 1 0 0,-1 0 0 0 0,0 0-1 0 0,3 1 1 0 0,-1-1 3 0 0,0-1-1 0 0,0 1 1 0 0,0-1-1 0 0,0 0 1 0 0,0 1 0 0 0,4-2-1 0 0,-6 1 25 0 0,-2 0-27 0 0,1 0 0 0 0,0-1 0 0 0,0 1 1 0 0,-1 0-1 0 0,1 0 0 0 0,0 0 0 0 0,0-1 0 0 0,-1 1 0 0 0,1 0 0 0 0,0 0 0 0 0,-1 0 0 0 0,1-1 0 0 0,0 1 1 0 0,0 0-1 0 0,-1 0 0 0 0,1 0 0 0 0,-1 0 0 0 0,1 0 0 0 0,0 0 0 0 0,-1 0 0 0 0,1 0 0 0 0,0 0 0 0 0,-1 0 1 0 0,1 0-1 0 0,-1 0 0 0 0,-13 0-5 0 0,12 0 6 0 0,1 0-3 0 0,1 0 0 0 0,0 0 0 0 0,0 0-1 0 0,0 0 1 0 0,0-1 0 0 0,0 1 0 0 0,0 0 0 0 0,0 0 0 0 0,0 0 0 0 0,-1 0 0 0 0,1 0 0 0 0,0 0 0 0 0,0 0 0 0 0,0 0 0 0 0,0 0 0 0 0,0 0 0 0 0,0 0-1 0 0,-1 0 1 0 0,1 0 0 0 0,0 0 0 0 0,0 0 0 0 0,0 0 0 0 0,0 0 0 0 0,0 0 0 0 0,0 0 0 0 0,0 1 0 0 0,-1-1 0 0 0,1 0 0 0 0,0 0 0 0 0,0 0 0 0 0,0 0-1 0 0,0 0 1 0 0,0 0 0 0 0,0 0 0 0 0,0 0 0 0 0,0 0 0 0 0,0 0 0 0 0,0 0 0 0 0,-1 1 0 0 0,1-1 0 0 0,0 0 0 0 0,0 0 0 0 0,0 0 0 0 0,0 0 0 0 0,0 0-1 0 0,0 0 1 0 0,0 0 0 0 0,0 1 0 0 0,0-1 0 0 0,0 0 0 0 0,7 5-19 0 0,17 3 0 0 0,-21-8 22 0 0,24 1-7 0 0,-26-1 7 0 0,-1 0 1 0 0,1 0-1 0 0,0 0 0 0 0,-1 0 0 0 0,1 0 0 0 0,0-1 0 0 0,-1 1 0 0 0,1 0 0 0 0,0 0 0 0 0,-1-1 0 0 0,1 1 1 0 0,-1 0-1 0 0,1-1 0 0 0,0 1 0 0 0,-1-1 0 0 0,1 1 0 0 0,-1-1 0 0 0,1 1 0 0 0,-1-1 0 0 0,0 1 0 0 0,1-1 1 0 0,-1 1-1 0 0,1-1 0 0 0,-1 1 0 0 0,0-1 0 0 0,1 0 0 0 0,-1 1 0 0 0,0-1 0 0 0,0 0 0 0 0,0 1 0 0 0,1-1 0 0 0,-1 0 1 0 0,0 1-1 0 0,0-2 0 0 0,0-11 58 0 0,-10 26-7 0 0,8-9-46 0 0,1 1-1 0 0,0 0 1 0 0,0 0-1 0 0,0 0 1 0 0,0 0-1 0 0,1 0 1 0 0,0 1-1 0 0,0-1 1 0 0,2 8-1 0 0,-1 7 2 0 0,-1-19 2 0 0,3-14-1894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22.7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417 16 2784 0 0,'-10'-7'2941'0'0,"-4"7"-2498"0"0,11 0-384 0 0,-1 0 1 0 0,1 0-1 0 0,-1-1 1 0 0,1 0-1 0 0,-5-1 1 0 0,-14-2 153 0 0,16 5-184 0 0,0 0-1 0 0,0 0 1 0 0,0 1-1 0 0,1-1 0 0 0,-1 2 1 0 0,-8 3-1 0 0,-7 3-20 0 0,10-4-1 0 0,0 0 0 0 0,0 1 0 0 0,1 0 0 0 0,-1 1 0 0 0,1 0 0 0 0,1 1 0 0 0,-1 0 0 0 0,-13 16 0 0 0,18-18-6 0 0,0 0 0 0 0,0 0 0 0 0,1 1 0 0 0,0 0 0 0 0,0 0 0 0 0,-5 12 0 0 0,-15 51 17 0 0,23-67-18 0 0,-10 34 4 0 0,1 1 0 0 0,2 0 0 0 0,-5 54 0 0 0,-2 42 29 0 0,5-54-10 0 0,-1-28 14 0 0,8-34-26 0 0,1-6-9 0 0,0-1 1 0 0,1 0 0 0 0,1 0 0 0 0,0 14-1 0 0,0-17 0 0 0,0 0-1 0 0,0-1 1 0 0,-1 1-1 0 0,0 0 1 0 0,-3 11-1 0 0,2-10 4 0 0,0 1 0 0 0,-1 18 0 0 0,-2 50 3 0 0,2-54-18 0 0,1-1 1 0 0,2 32-1 0 0,3 100 33 0 0,-5-83-15 0 0,3-34-4 0 0,1 0 1 0 0,2 0-1 0 0,1 0 1 0 0,16 55-1 0 0,-10-51 1 0 0,-4-16-18 0 0,12 32 0 0 0,35 63 12 0 0,-47-102 6 0 0,2 0 0 0 0,1-1 1 0 0,0 0-1 0 0,1 0 0 0 0,1-1 1 0 0,1-1-1 0 0,20 22 0 0 0,-18-22-6 0 0,-8-8 2 0 0,1 0-1 0 0,-1 0 1 0 0,2-1 0 0 0,-1 0-1 0 0,1-1 1 0 0,-1 0 0 0 0,19 9-1 0 0,36 18 16 0 0,-58-31-15 0 0,-1 0 0 0 0,1-1-1 0 0,-1 1 1 0 0,9 0 0 0 0,5 2 11 0 0,-15-3-10 0 0,10 3 3 0 0,-1-1 0 0 0,18 3 1 0 0,-5 0-6 0 0,-20-5 0 0 0,1 1 0 0 0,-1-1 0 0 0,1 0 0 0 0,9 0 0 0 0,39-3 16 0 0,60-8 1 0 0,-105 8-12 0 0,-1 0 0 0 0,0 0 1 0 0,1-1-1 0 0,-1 0 0 0 0,0 0 0 0 0,9-5 0 0 0,43-31 44 0 0,-29 19-39 0 0,29-25-2 0 0,-56 42-11 0 0,14-9 2 0 0,0-1 0 0 0,0 0 0 0 0,29-31 0 0 0,-36 29 1 0 0,-1 0 0 0 0,0-1 0 0 0,0 0 0 0 0,-2-1 0 0 0,0 0 0 0 0,8-27 0 0 0,20-42-31 0 0,-20 47 83 0 0,0-2-33 0 0,-5 14-39 0 0,-10 23 17 0 0,0 1 1 0 0,0 0-1 0 0,0-1 0 0 0,0 1 1 0 0,1 0-1 0 0,0 0 0 0 0,3-5 1 0 0,-1 3 3 0 0,-3 5 0 0 0,0-1 0 0 0,-1 1 0 0 0,1-1 0 0 0,0 0-1 0 0,-1 1 1 0 0,1-1 0 0 0,-1 0 0 0 0,1 1 0 0 0,-1-1-1 0 0,1 0 1 0 0,-1 0 0 0 0,1 0 0 0 0,-1 1 0 0 0,0-1 0 0 0,1-2-1 0 0,11-30 16 0 0,-2 20-14 0 0,-9 12-2 0 0,0-1 0 0 0,1 1 0 0 0,-1 0 0 0 0,0-1 0 0 0,0 1 0 0 0,0-1 0 0 0,0 0 0 0 0,1-2 0 0 0,0-1-4 0 0,0 1-1 0 0,0 0 1 0 0,1-1 0 0 0,0 1 0 0 0,0 0 0 0 0,4-5 0 0 0,-2 3 1 0 0,26-22 3 0 0,-22 15 0 0 0,-6 9 0 0 0,0 0 0 0 0,0 0 0 0 0,0 0 0 0 0,0 1 0 0 0,1-1 0 0 0,-1 1 0 0 0,1 0 0 0 0,0-1 0 0 0,7-3 0 0 0,-6 4 2 0 0,1 0 0 0 0,-1 1 0 0 0,1-1 0 0 0,0 1 0 0 0,0 0 0 0 0,0 1 0 0 0,0-1-1 0 0,0 1 1 0 0,0 1 0 0 0,0-1 0 0 0,1 1 0 0 0,-1 0 0 0 0,0 0 0 0 0,0 1 0 0 0,0-1 0 0 0,0 1 0 0 0,1 1 0 0 0,5 1 0 0 0,66 23-30 0 0,-43-15 32 0 0,1 2 1 0 0,37 18-1 0 0,-59-24-2 0 0,-10-6-2 0 0,0 0 1 0 0,-1 1 0 0 0,1 0 0 0 0,-1 0-1 0 0,1 0 1 0 0,-1 1 0 0 0,0-1 0 0 0,6 5-1 0 0,-7-2 1 0 0,1-1-1 0 0,0 1 0 0 0,-1 0 1 0 0,3 10-1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39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358 202 3008 0 0,'0'0'66'0'0,"1"0"0"0"0,-1 0 0 0 0,1 0 0 0 0,-1 0 0 0 0,0 0 0 0 0,1 0 0 0 0,-1 0 0 0 0,0 0 0 0 0,1 0 0 0 0,-1 0 0 0 0,1 0 0 0 0,-1 0 0 0 0,0 0 0 0 0,1 0 0 0 0,2-3 726 0 0,-2 3-726 0 0,-1-1 0 0 0,14-13 1098 0 0,-11 10-1132 0 0,-1 0 0 0 0,1-1 0 0 0,-1 1 0 0 0,0-1 0 0 0,-1 1 0 0 0,1-1 0 0 0,-1 0 0 0 0,0 0 0 0 0,0 1 0 0 0,-1-1 0 0 0,1 0 0 0 0,-1 0 0 0 0,0 0 0 0 0,0 0 0 0 0,-1 0 0 0 0,1 0 0 0 0,-1 1 0 0 0,0-1 0 0 0,0 0 0 0 0,-1 0 0 0 0,0 1 0 0 0,1-1 0 0 0,-1 1 0 0 0,-1-1 0 0 0,1 1 0 0 0,-1 0 0 0 0,0 0 0 0 0,0 0 0 0 0,0 0 0 0 0,0 1 0 0 0,-1-1 0 0 0,1 1 0 0 0,-1 0 0 0 0,-7-5 0 0 0,2 4-32 0 0,-1-1 0 0 0,-1 2-1 0 0,1-1 1 0 0,-1 2 0 0 0,1-1-1 0 0,-1 1 1 0 0,0 1 0 0 0,0 0-1 0 0,0 0 1 0 0,1 1 0 0 0,-21 2-1 0 0,23 0 1 0 0,0 0 0 0 0,-1 0 0 0 0,1 1 0 0 0,0 0 0 0 0,0 0 0 0 0,1 1 0 0 0,-1 0 0 0 0,1 0 0 0 0,-1 0 0 0 0,1 1 0 0 0,1 1 0 0 0,-1-1 0 0 0,1 1 0 0 0,0 0 0 0 0,0 0 0 0 0,-10 15-1 0 0,7-8-3 0 0,0 1 0 0 0,1 1 0 0 0,0 0 0 0 0,2 0 0 0 0,-1 0 0 0 0,2 1 0 0 0,-7 29 0 0 0,11-38 2 0 0,-1-1-1 0 0,2 1 1 0 0,-1 0 0 0 0,1 0-1 0 0,0-1 1 0 0,0 1 0 0 0,1 0-1 0 0,0-1 1 0 0,0 1 0 0 0,1 0-1 0 0,2 7 1 0 0,-3-12 1 0 0,1 1 0 0 0,-1-1 0 0 0,0 1 0 0 0,1-1 0 0 0,0 0 1 0 0,-1 0-1 0 0,1 0 0 0 0,0 0 0 0 0,0 0 0 0 0,0 0 0 0 0,0 0 0 0 0,0-1 0 0 0,0 1 0 0 0,1-1 1 0 0,-1 1-1 0 0,1-1 0 0 0,-1 0 0 0 0,1 0 0 0 0,-1 0 0 0 0,1 0 0 0 0,-1-1 0 0 0,1 1 1 0 0,0-1-1 0 0,0 1 0 0 0,-1-1 0 0 0,1 0 0 0 0,0 0 0 0 0,-1 0 0 0 0,7-2 0 0 0,1 1 6 0 0,1-1-1 0 0,-1 0 1 0 0,0-1-1 0 0,0 0 1 0 0,0-1-1 0 0,0 0 1 0 0,0-1-1 0 0,-1 0 1 0 0,9-6-1 0 0,-2 0 7 0 0,-1-1 1 0 0,-1-1-1 0 0,0 0 0 0 0,15-18 1 0 0,-7 4 52 0 0,30-49 1 0 0,-48 70-48 0 0,-2 2-13 0 0,0 0 0 0 0,1 0-1 0 0,-1 0 1 0 0,1 0 0 0 0,0 1 0 0 0,0-1 0 0 0,0 1-1 0 0,1 0 1 0 0,-1 0 0 0 0,5-3 0 0 0,-8 6-5 0 0,0 0 1 0 0,1-1-1 0 0,-1 1 0 0 0,0 0 1 0 0,1 0-1 0 0,-1 0 0 0 0,0 0 1 0 0,1 0-1 0 0,-1 0 1 0 0,1 0-1 0 0,-1 0 0 0 0,0 0 1 0 0,1 0-1 0 0,-1 0 0 0 0,1 0 1 0 0,-1 0-1 0 0,0 1 1 0 0,1-1-1 0 0,-1 0 0 0 0,0 0 1 0 0,1 0-1 0 0,-1 0 1 0 0,0 1-1 0 0,1-1 0 0 0,-1 0 1 0 0,0 0-1 0 0,1 1 0 0 0,-1-1 1 0 0,0 0-1 0 0,0 0 1 0 0,0 1-1 0 0,1-1 0 0 0,-1 0 1 0 0,0 1-1 0 0,0-1 0 0 0,0 0 1 0 0,1 1-1 0 0,-1-1 1 0 0,0 1-1 0 0,0-1 0 0 0,0 0 1 0 0,0 1-1 0 0,0-1 1 0 0,0 0-1 0 0,0 1 0 0 0,0-1 1 0 0,0 1-1 0 0,1 25 29 0 0,-1-21-16 0 0,-20 249 123 0 0,8-144-192 0 0,8-57 30 0 0,2 1 0 0 0,2 0 1 0 0,2-1-1 0 0,3 1 0 0 0,12 54 1 0 0,-15-99 23 0 0,1 6 11 0 0,1-1 1 0 0,7 18 0 0 0,-10-28-14 0 0,0-1 1 0 0,1 1-1 0 0,0-1 1 0 0,0 0-1 0 0,0 0 0 0 0,0 0 1 0 0,1 0-1 0 0,-1 0 1 0 0,1 0-1 0 0,-1 0 1 0 0,1-1-1 0 0,0 0 1 0 0,0 1-1 0 0,4 1 0 0 0,-5-3-22 0 0,0-1 1 0 0,0 1-1 0 0,0-1 0 0 0,0 1 0 0 0,0-1 0 0 0,0 0 0 0 0,0 1 0 0 0,0-1 0 0 0,0 0 0 0 0,0-1 0 0 0,0 1 0 0 0,0 0 0 0 0,0 0 0 0 0,0-1 0 0 0,0 1 0 0 0,0-1 0 0 0,0 0 0 0 0,0 0 0 0 0,0 0 0 0 0,0 0 0 0 0,-1 0 1 0 0,1 0-1 0 0,0 0 0 0 0,-1 0 0 0 0,1-1 0 0 0,-1 1 0 0 0,3-3 0 0 0,4-4-371 0 0,-1 0 0 0 0,-1 0 0 0 0,11-19 0 0 0,21-47-1665 0 0,-19 43 1666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23.2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4800 0 0,'0'0'2200'0'0,"14"21"-1912"0"0,-6-13-152 0 0,6-1-136 0 0,11 35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24.5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1573 4800 0 0,'2'2'1546'0'0,"11"10"-1208"0"0,0 0 0 0 0,15 10 0 0 0,-9-10-306 0 0,0-1 0 0 0,0-1 1 0 0,1-1-1 0 0,41 14 0 0 0,-49-20-21 0 0,0 0 0 0 0,0-1 1 0 0,0 0-1 0 0,13 0 0 0 0,3 0 9 0 0,-10-1-14 0 0,0-1 0 0 0,0-1 0 0 0,0-1 0 0 0,19-3 0 0 0,-30 4-3 0 0,5-1 2 0 0,-1 0 0 0 0,1-1-1 0 0,-1 0 1 0 0,1-1-1 0 0,-1 0 1 0 0,0-1 0 0 0,-1 0-1 0 0,1 0 1 0 0,-1-1-1 0 0,0-1 1 0 0,0 0 0 0 0,-1 0-1 0 0,0-1 1 0 0,0 0-1 0 0,-1-1 1 0 0,0 1 0 0 0,8-13-1 0 0,2-5 10 0 0,-2 0-1 0 0,-2-2 1 0 0,0 1-1 0 0,-2-2 1 0 0,0 0-1 0 0,10-46 1 0 0,-17 50-12 0 0,0-1 0 0 0,-2 0 0 0 0,-1 1 0 0 0,-2-37 1 0 0,0 42-2 0 0,1-5-6 0 0,2 0 0 0 0,1 0 0 0 0,11-40 0 0 0,-11 49-5 0 0,-3 14 12 0 0,0-1-1 0 0,0 1 0 0 0,1 0 1 0 0,-1-1-1 0 0,0 1 0 0 0,1 0 1 0 0,0 0-1 0 0,-1 0 0 0 0,3-2 0 0 0,10-14 4 0 0,-11 12-5 0 0,-1 1 0 0 0,1 0 0 0 0,1 0 0 0 0,-1 0 0 0 0,1 1 0 0 0,-1-1 0 0 0,1 1 0 0 0,1-1 0 0 0,-1 1 0 0 0,0 1 0 0 0,8-5 0 0 0,5-6-11 0 0,-14 12 8 0 0,-1-1 1 0 0,0 1 0 0 0,1 0-1 0 0,0 1 1 0 0,-1-1 0 0 0,1 0-1 0 0,0 1 1 0 0,3-2 0 0 0,31-14 2 0 0,-32 14 0 0 0,0 0 0 0 0,1 0 0 0 0,0 0 0 0 0,-1 1 0 0 0,1 0 0 0 0,0 0 0 0 0,0 0 0 0 0,1 1 0 0 0,-1 0 0 0 0,7 0 0 0 0,11 0-14 0 0,-12 1 12 0 0,0-1 0 0 0,0 1 1 0 0,0 1-1 0 0,1 0 0 0 0,-1 1 1 0 0,0 1-1 0 0,-1-1 0 0 0,21 9 0 0 0,-24-8 5 0 0,0 1 0 0 0,-1 0-1 0 0,1 0 1 0 0,-1 0 0 0 0,0 1-1 0 0,0 1 1 0 0,0-1 0 0 0,-1 1-1 0 0,0 0 1 0 0,8 10 0 0 0,1 2-3 0 0,-3-3 0 0 0,14 23 0 0 0,-10-11 0 0 0,2-2 0 0 0,1 0 0 0 0,35 35 0 0 0,-41-49 0 0 0,0-1 0 0 0,0 0 0 0 0,1-1 0 0 0,1-1 0 0 0,27 12 0 0 0,-27-14 0 0 0,1-1 0 0 0,0-1 0 0 0,0-1 0 0 0,0 0 0 0 0,17 1 0 0 0,-10-3 5 0 0,35-3 1 0 0,-7 0 8 0 0,-42 2-13 0 0,1 0 0 0 0,0 0 0 0 0,0 0 0 0 0,0-1 0 0 0,0 0 0 0 0,18-6 0 0 0,13-5-1 0 0,-26 9 0 0 0,0-2 0 0 0,-1 0 0 0 0,1 0 0 0 0,-1-2 0 0 0,18-10 0 0 0,20-14 1 0 0,-37 24 2 0 0,-1-1-1 0 0,-1 0 0 0 0,1-2 1 0 0,11-10-1 0 0,-18 13 3 0 0,-1 0 0 0 0,0-1 0 0 0,10-16 0 0 0,6-7 16 0 0,-16 21-22 0 0,0-1 0 0 0,0 0 0 0 0,-1 0-1 0 0,0-1 1 0 0,-1 1 0 0 0,6-23 0 0 0,6-17 17 0 0,39-99-44 0 0,-54 148 32 0 0,4-14-5 0 0,1 0 0 0 0,15-27-1 0 0,-17 35 7 0 0,0 0-1 0 0,-1 0 1 0 0,4-14-1 0 0,-4 11 0 0 0,0 1 0 0 0,6-12 0 0 0,-5 14-4 0 0,-1 0 0 0 0,-1 0 0 0 0,4-14 0 0 0,-4 13 0 0 0,0 0 0 0 0,7-18 0 0 0,17-44-21 0 0,-9 21 12 0 0,-9 33 18 0 0,11-20 0 0 0,6-11 3 0 0,-21 40-12 0 0,1-1 0 0 0,0 0 0 0 0,0 1 0 0 0,1 0 0 0 0,0 0 0 0 0,1 1 0 0 0,-1 0 0 0 0,1 0 0 0 0,8-6 0 0 0,43-43 0 0 0,-46 47-1 0 0,0 1 0 0 0,0-1 0 0 0,0 2 1 0 0,20-9-1 0 0,-25 12-13 0 0,5-2-103 0 0,-12 6 101 0 0,-1 0 0 0 0,1 0-1 0 0,0 0 1 0 0,0 1-1 0 0,1-1 1 0 0,-1 0 0 0 0,0 0-1 0 0,0 0 1 0 0,0 0-1 0 0,0 0 1 0 0,0 0 0 0 0,-7 9-1005 0 0,-15-2 837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25.8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49 2432 0 0,'1'-22'3267'0'0,"0"22"-3233"0"0,8-5 248 0 0,0 1-221 0 0,-1-1-1 0 0,17-4 1 0 0,-23 8-56 0 0,0 0 1 0 0,0 1-1 0 0,0-1 0 0 0,1 1 0 0 0,-1 0 1 0 0,0 0-1 0 0,0 0 0 0 0,1 0 1 0 0,-1 0-1 0 0,0 0 0 0 0,0 0 0 0 0,1 1 1 0 0,-1-1-1 0 0,0 1 0 0 0,0 0 0 0 0,0-1 1 0 0,3 3-1 0 0,20 8 204 0 0,-20-9-182 0 0,0 0 1 0 0,0 0-1 0 0,0 1 0 0 0,0-1 1 0 0,5 5-1 0 0,12 13 76 0 0,-8-7 115 0 0,31 22 0 0 0,-25-16-194 0 0,-18-16-22 0 0,0-1 1 0 0,1 0-1 0 0,-1 1 1 0 0,0-1-1 0 0,1 0 0 0 0,-1 0 1 0 0,1 0-1 0 0,-1-1 1 0 0,1 1-1 0 0,5 2 0 0 0,-3-3 1 0 0,0 1 0 0 0,0 0-1 0 0,0 1 1 0 0,0 0-1 0 0,-1-1 1 0 0,6 5 0 0 0,3 2 14 0 0,-5-2 17 0 0,-7-6-31 0 0,0 0-1 0 0,0 0 1 0 0,0 0 0 0 0,0 0 0 0 0,0 0 0 0 0,0 0 0 0 0,0-1 0 0 0,0 1 0 0 0,0 0 0 0 0,1-1 0 0 0,-1 1 0 0 0,0-1 0 0 0,0 1 0 0 0,1-1 0 0 0,1 1-1 0 0,3 5-11 0 0,1 4 10 0 0,-5-8 4 0 0,0-1 0 0 0,-1 1-1 0 0,1 0 1 0 0,0 0 0 0 0,-1 0-1 0 0,1 1 1 0 0,-1-1-1 0 0,0 0 1 0 0,0 1 0 0 0,0-1-1 0 0,0 0 1 0 0,0 1 0 0 0,0-1-1 0 0,0 1 1 0 0,-1-1-1 0 0,1 6 1 0 0,-1-7-4 0 0,0 0 0 0 0,0-1 0 0 0,0 1 0 0 0,0 0 0 0 0,0-1 0 0 0,1 1 0 0 0,-1 0 1 0 0,0-1-1 0 0,0 1 0 0 0,1 0 0 0 0,-1-1 0 0 0,0 1 0 0 0,1 0 0 0 0,-1-1 0 0 0,0 1 0 0 0,1-1 0 0 0,0 2 0 0 0,0-2-1 0 0,-1 1-1 0 0,1-1 1 0 0,-1 1 0 0 0,1-1-1 0 0,-1 1 1 0 0,0-1-1 0 0,1 1 1 0 0,-1 0 0 0 0,0-1-1 0 0,0 1 1 0 0,1 0-1 0 0,-1-1 1 0 0,0 1 0 0 0,0 0-1 0 0,0-1 1 0 0,0 1-1 0 0,0 1 1 0 0,1 0-4 0 0,-1 0-1 0 0,1 1 1 0 0,-1-1 0 0 0,1 0-1 0 0,0 0 1 0 0,0 0-1 0 0,0 0 1 0 0,2 3 0 0 0,2 5-16 0 0,-2-1 28 0 0,2-1-1 0 0,6 12 0 0 0,5 7 126 0 0,-13-23-134 0 0,0 1-1 0 0,1-1 1 0 0,-1 0 0 0 0,1 0-1 0 0,0-1 1 0 0,0 1 0 0 0,6 4-1 0 0,8 7-668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16.9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0 138 1760 0 0,'0'0'3200'0'0,"10"0"-2551"0"0,-2-4-515 0 0,1 0 0 0 0,0 0 0 0 0,-1 0 0 0 0,0-1 0 0 0,0 0 1 0 0,0-1-1 0 0,-1 0 0 0 0,0 0 0 0 0,0-1 0 0 0,8-9 0 0 0,0 0-110 0 0,-8 9-20 0 0,0-1 1 0 0,0 0 0 0 0,8-12-1 0 0,-13 9-2009 0 0,6 14 1756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17.5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15 210 2912 0 0,'-1'0'58'0'0,"1"0"-1"0"0,-1 0 1 0 0,1 0 0 0 0,-1 0-1 0 0,1 0 1 0 0,-1 0 0 0 0,1 0-1 0 0,-1 0 1 0 0,0 0 0 0 0,1 0-1 0 0,-1 0 1 0 0,1-1 0 0 0,-1 1-1 0 0,1 0 1 0 0,-1 0 0 0 0,1-1 0 0 0,-1 1-1 0 0,1 0 1 0 0,0-1 0 0 0,-1 1-1 0 0,1 0 1 0 0,-1-1 0 0 0,1 1-1 0 0,0-1 1 0 0,-1 1 0 0 0,1 0-1 0 0,0-1 1 0 0,-1 1 0 0 0,1-1-1 0 0,0 0 1 0 0,-1-1 27 0 0,1 1 0 0 0,0 0 0 0 0,0-1-1 0 0,0 1 1 0 0,1 0 0 0 0,-1-1 0 0 0,0 1 0 0 0,0 0 0 0 0,1-1-1 0 0,-1 1 1 0 0,1 0 0 0 0,0-2 0 0 0,1-2 37 0 0,1 0 1 0 0,0 0 0 0 0,0 1-1 0 0,0-1 1 0 0,8-7-1 0 0,-1 4 3 0 0,0 0-1 0 0,1 1 0 0 0,22-11 0 0 0,11-8-5 0 0,18-20-28 0 0,-50 39-91 0 0,7-5 54 0 0,-18 12-62 0 0,0-1 0 0 0,0 1 0 0 0,-1-1 0 0 0,1 1 0 0 0,0-1 0 0 0,-1 1-1 0 0,1-1 1 0 0,-1 0 0 0 0,1 0 0 0 0,0 1 0 0 0,-1-1 0 0 0,0 0 0 0 0,1 0 0 0 0,-1 1 0 0 0,0-1-1 0 0,1 0 1 0 0,-1 0 0 0 0,0-1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18.1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0 160 3072 0 0,'1'-11'3533'0'0,"4"8"-3834"0"0,36-20 350 0 0,-38 21-42 0 0,0 0 0 0 0,0 1 0 0 0,0-1 0 0 0,-1 0 0 0 0,1 0 0 0 0,-1-1 0 0 0,0 1 0 0 0,3-3 0 0 0,11-11 75 0 0,-10 11-26 0 0,-1 0 0 0 0,0 0-1 0 0,0 0 1 0 0,-1-1 0 0 0,0 0-1 0 0,7-11 1 0 0,-7 10-8 0 0,1 0-1 0 0,0 0 1 0 0,7-8-1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19.4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7 3008 0 0,'-3'-7'1779'0'0,"3"8"-1738"0"0,0-1 0 0 0,-1 0 0 0 0,1 0 0 0 0,0 1 0 0 0,0-1 0 0 0,0 0 0 0 0,-1 0 0 0 0,1 1 0 0 0,0-1 0 0 0,0 0 0 0 0,0 0 0 0 0,0 1 0 0 0,0-1 0 0 0,-1 0 0 0 0,1 1 0 0 0,0-1 0 0 0,0 0 0 0 0,0 1 0 0 0,0-1 0 0 0,0 0 0 0 0,0 0 0 0 0,0 1 0 0 0,0-1 0 0 0,0 0 0 0 0,0 1-1 0 0,0-1 1 0 0,1 1 0 0 0,-2 2-81 0 0,1-3 65 0 0,0 0-1 0 0,0 1 0 0 0,0-1 0 0 0,0 0 0 0 0,0 0 0 0 0,0 0 0 0 0,0 1 1 0 0,1-1-1 0 0,-1 0 0 0 0,0 0 0 0 0,0 0 0 0 0,0 1 0 0 0,0-1 0 0 0,0 0 1 0 0,0 0-1 0 0,1 0 0 0 0,-1 0 0 0 0,0 0 0 0 0,0 1 0 0 0,0-1 1 0 0,1 0-1 0 0,-1 0 0 0 0,0 0 0 0 0,0 0 0 0 0,0 0 0 0 0,1 0 0 0 0,-1 0 1 0 0,0 0-1 0 0,0 0 0 0 0,0 0 0 0 0,1 0 0 0 0,-1 0 0 0 0,0 0 0 0 0,0 0 1 0 0,1 0-1 0 0,6 0-1473 0 0,0 0 1262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30.1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 1195 2944 0 0,'-4'0'2373'0'0,"14"1"-1547"0"0,-4-1-701 0 0,-1 0-1 0 0,1 0 0 0 0,0-1 0 0 0,0 1 1 0 0,6-3-1 0 0,-5-1-79 0 0,-7 3-44 0 0,0 1 0 0 0,1 0 1 0 0,-1-1-1 0 0,1 1 0 0 0,-1-1 0 0 0,0 1 1 0 0,1 0-1 0 0,-1 0 0 0 0,1-1 0 0 0,-1 1 1 0 0,1 0-1 0 0,-1 0 0 0 0,1-1 0 0 0,-1 1 1 0 0,1 0-1 0 0,-1 0 0 0 0,1 0 0 0 0,0 0 1 0 0,-1 0-1 0 0,1 0 0 0 0,-1 0 0 0 0,1 0 1 0 0,-1 0-1 0 0,1 0 0 0 0,4 0-12 0 0,-4 0 11 0 0,-1 0 0 0 0,1 1 0 0 0,-1-1 0 0 0,0 0-1 0 0,1 0 1 0 0,-1 0 0 0 0,1 0 0 0 0,-1 0-1 0 0,1 0 1 0 0,-1 0 0 0 0,1 0 0 0 0,-1 0 0 0 0,1 0-1 0 0,-1 0 1 0 0,1-1 0 0 0,-1 1 0 0 0,1 0 0 0 0,-1 0-1 0 0,1 0 1 0 0,-1-1 0 0 0,0 1 0 0 0,1 0 0 0 0,-1 0-1 0 0,1-1 1 0 0,-1 1 0 0 0,0 0 0 0 0,1-1 0 0 0,-1 1-1 0 0,0-1 1 0 0,1 1 0 0 0,-1 0 0 0 0,0-1-1 0 0,0 1 1 0 0,1-1 0 0 0,-1 1 0 0 0,0-1 0 0 0,0 0-1 0 0,13-13 89 0 0,-8 8-45 0 0,1 4 2 0 0,-2 1-41 0 0,-3 0-4 0 0,1-1-1 0 0,0 1 0 0 0,-1-1 0 0 0,1 1 0 0 0,-1-1 0 0 0,0 0 0 0 0,3-4 0 0 0,-3 5 5 0 0,-1-1-1 0 0,1 1 0 0 0,0 0 0 0 0,0-1 0 0 0,0 1 1 0 0,1 0-1 0 0,-1-1 0 0 0,0 1 0 0 0,0 0 0 0 0,1 0 1 0 0,-1 0-1 0 0,3-2 0 0 0,-3 2-2 0 0,-1 1-1 0 0,1-1 0 0 0,-1 0 1 0 0,0 0-1 0 0,0 0 1 0 0,1 0-1 0 0,-1 0 0 0 0,0 0 1 0 0,0 1-1 0 0,0-1 1 0 0,0 0-1 0 0,0 0 0 0 0,0-1 1 0 0,0-3 0 0 0,20-25-1 0 0,1-18 22 0 0,-19 44-22 0 0,0 0 0 0 0,0 0 0 0 0,0 0-1 0 0,5-6 1 0 0,2-3-20 0 0,3-8 19 0 0,-9 14 1 0 0,1 0 1 0 0,0 0-1 0 0,0 0 1 0 0,6-6-1 0 0,-5 6 3 0 0,-1 0-1 0 0,1-1 1 0 0,-2 1 0 0 0,1-1-1 0 0,-1 0 1 0 0,0 0-1 0 0,-1 0 1 0 0,3-15-1 0 0,-4 19 0 0 0,0 0-1 0 0,1 0 1 0 0,-1 1-1 0 0,1-1 1 0 0,-1 1 0 0 0,5-7-1 0 0,-3 6 1 0 0,-1 0 0 0 0,1 0 0 0 0,-1-1 0 0 0,3-8 0 0 0,-3 4 5 0 0,1-3-3 0 0,0 0 0 0 0,8-16 0 0 0,-9 22-4 0 0,1-1 0 0 0,-1 1 0 0 0,-1-1 1 0 0,3-11-1 0 0,-3 10 4 0 0,0 1 0 0 0,1 0 0 0 0,0 0 0 0 0,4-8 0 0 0,18-38 6 0 0,8-10 22 0 0,-27 53-32 0 0,28-42 0 0 0,-27 43 2 0 0,0 1 1 0 0,0 0-1 0 0,-1-1 1 0 0,0 0-1 0 0,5-15 0 0 0,-8 17 2 0 0,3-5 0 0 0,-1-1 0 0 0,-1 1 0 0 0,3-14 0 0 0,-5 19-4 0 0,1 0 0 0 0,0 0-1 0 0,1 0 1 0 0,-1 0 0 0 0,1 0-1 0 0,5-6 1 0 0,-7 11 0 0 0,-1 1 0 0 0,1 0 0 0 0,0 0 0 0 0,-1-1 0 0 0,1 1 0 0 0,-1 0 0 0 0,1-1 0 0 0,-1 1 0 0 0,0 0 0 0 0,1-1 0 0 0,-1 1 0 0 0,0-1 0 0 0,0-1 0 0 0,5-18 0 0 0,-5 19 0 0 0,1-1 0 0 0,-1 0-1 0 0,1 1 1 0 0,-1-1 0 0 0,1 1 0 0 0,0-1 0 0 0,0 1 0 0 0,0-1 0 0 0,0 1 0 0 0,0-1-1 0 0,3-2 1 0 0,8-19 24 0 0,-4 5-17 0 0,3-7-26 0 0,-8 17 18 0 0,0 1-1 0 0,1-1 1 0 0,0 0-1 0 0,0 1 0 0 0,7-9 1 0 0,-7 10 0 0 0,-3 5 1 0 0,0 1 0 0 0,0 0 0 0 0,0 0 0 0 0,0 0 0 0 0,-1 0 0 0 0,1 0 0 0 0,1 1 0 0 0,-1-1 0 0 0,2-1 0 0 0,-2 1 0 0 0,-1 1 0 0 0,1 0 0 0 0,0-1 0 0 0,-1 1 0 0 0,1-1 0 0 0,-1 1 0 0 0,1-1 0 0 0,-1 1 0 0 0,1-1 0 0 0,-1 1 0 0 0,1-1 0 0 0,-1 0 0 0 0,1 1 0 0 0,-1-1 0 0 0,0 0 1 0 0,1 1-1 0 0,-1-1 0 0 0,0 0 0 0 0,1 1 0 0 0,-1-1 0 0 0,0 0 0 0 0,0 0 0 0 0,0 1 0 0 0,0-1 0 0 0,0 0 0 0 0,0-1 0 0 0,0 2 3 0 0,1-1 1 0 0,-1 1-1 0 0,0-1 0 0 0,0 1 0 0 0,1 0 0 0 0,-1-1 0 0 0,0 1 1 0 0,1 0-1 0 0,-1-1 0 0 0,0 1 0 0 0,1 0 0 0 0,-1-1 1 0 0,1 1-1 0 0,-1 0 0 0 0,0 0 0 0 0,1 0 0 0 0,-1-1 1 0 0,1 1-1 0 0,-1 0 0 0 0,1 0 0 0 0,-1 0 0 0 0,1 0 1 0 0,-1 0-1 0 0,0 0 0 0 0,1 0 0 0 0,-1 0 0 0 0,1 0 1 0 0,-1 0-1 0 0,1 0 0 0 0,-1 0 0 0 0,1 0 0 0 0,-1 0 1 0 0,1 0-1 0 0,0 1 0 0 0,0-1 26 0 0,29-3-159 0 0,-29 3 132 0 0,-1-1-26 0 0,0 1-1 0 0,0 0 0 0 0,0-1 0 0 0,0 1 0 0 0,0 0 0 0 0,0 0 0 0 0,0-1 0 0 0,0 1 1 0 0,0 0-1 0 0,-1 0 0 0 0,1-1 0 0 0,0 1 0 0 0,0 0 0 0 0,0 0 0 0 0,-1 0 1 0 0,1-1-1 0 0,0 1 0 0 0,0 0 0 0 0,0 0 0 0 0,-1 0 0 0 0,1 0 0 0 0,0-1 0 0 0,0 1 1 0 0,-1 0-1 0 0,1 0 0 0 0,0 0 0 0 0,0 0 0 0 0,-1 0 0 0 0,1 0 0 0 0,0 0 0 0 0,-1 0 1 0 0,1 0-1 0 0,0 0 0 0 0,0 0 0 0 0,-1 0 0 0 0,1 0 0 0 0,0 0 0 0 0,0 0 1 0 0,-1 0-1 0 0,1 0 0 0 0,0 0 0 0 0,-1 0 0 0 0,1 0 0 0 0,0 0 0 0 0,0 1 0 0 0,-1-1 1 0 0,1 0-1 0 0,0 0 0 0 0,0 0 0 0 0,0 0 0 0 0,-1 1 0 0 0,1-1 0 0 0,0 0 0 0 0,-1 1 1 0 0,1-1-109 0 0,-1 1 0 0 0,0-1 0 0 0,0 1 1 0 0,1-1-1 0 0,-1 1 0 0 0,0-1 0 0 0,0 1 0 0 0,0-1 1 0 0,0 0-1 0 0,0 0 0 0 0,0 1 0 0 0,0-1 1 0 0,-1 0-1 0 0,-15-2-279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34.7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68 2816 0 0,'-9'-10'3466'0'0,"9"8"-3242"0"0,1 4-208 0 0,13 12 6 0 0,-8-8-18 0 0,0 0 0 0 0,0 0-1 0 0,0 0 1 0 0,9 5 0 0 0,-12-9 1 0 0,1-1 0 0 0,-1 1 0 0 0,1-1 0 0 0,-1 1 0 0 0,1-1 1 0 0,-1 0-1 0 0,1 0 0 0 0,0-1 0 0 0,0 1 0 0 0,0-1 0 0 0,-1 0 0 0 0,1 0 0 0 0,4 0 0 0 0,-4-1 4 0 0,0 0-1 0 0,0 0 0 0 0,0 0 0 0 0,0 0 1 0 0,-1-1-1 0 0,1 1 0 0 0,0-1 0 0 0,-1 0 1 0 0,1 0-1 0 0,-1 0 0 0 0,0-1 0 0 0,0 1 0 0 0,0-1 1 0 0,0 0-1 0 0,0 0 0 0 0,0 0 0 0 0,-1 0 1 0 0,3-4-1 0 0,-4 5-5 0 0,0 1 1 0 0,0-1-1 0 0,0 0 1 0 0,0 0-1 0 0,0 1 0 0 0,-1-1 1 0 0,1 0-1 0 0,-1 0 1 0 0,1 0-1 0 0,-1 0 0 0 0,0 0 1 0 0,0 1-1 0 0,0-1 1 0 0,0 0-1 0 0,0 0 1 0 0,0 0-1 0 0,0 0 0 0 0,-1 0 1 0 0,1 0-1 0 0,-1 0 1 0 0,1 1-1 0 0,-1-1 1 0 0,0 0-1 0 0,0 0 0 0 0,1 1 1 0 0,-1-1-1 0 0,0 0 1 0 0,-1 1-1 0 0,1-1 1 0 0,0 1-1 0 0,0-1 0 0 0,-1 1 1 0 0,1 0-1 0 0,-1 0 1 0 0,1-1-1 0 0,-1 1 1 0 0,1 0-1 0 0,-1 0 0 0 0,-2-1 1 0 0,1 1-2 0 0,0 0 1 0 0,0-1 0 0 0,0 1-1 0 0,0 0 1 0 0,0 0-1 0 0,0 1 1 0 0,-1-1-1 0 0,1 1 1 0 0,0-1 0 0 0,0 1-1 0 0,0 0 1 0 0,0 0-1 0 0,-1 1 1 0 0,1-1-1 0 0,0 1 1 0 0,0-1 0 0 0,0 1-1 0 0,0 0 1 0 0,0 0-1 0 0,0 0 1 0 0,0 1 0 0 0,0-1-1 0 0,0 1 1 0 0,0 0-1 0 0,1-1 1 0 0,-1 1-1 0 0,1 0 1 0 0,-1 1 0 0 0,1-1-1 0 0,-2 3 1 0 0,3-3-4 0 0,0-1 0 0 0,0 1 0 0 0,0 0 0 0 0,0-1 0 0 0,0 1 0 0 0,1 0 0 0 0,-1 0 0 0 0,1 0 0 0 0,-1 0 0 0 0,1-1 0 0 0,0 1 0 0 0,-1 0 0 0 0,1 0 1 0 0,0 0-1 0 0,0 0 0 0 0,1 0 0 0 0,-1 0 0 0 0,0 0 0 0 0,1 0 0 0 0,-1-1 0 0 0,1 1 0 0 0,-1 0 0 0 0,1 0 0 0 0,0 0 0 0 0,0-1 0 0 0,0 1 0 0 0,0 0 0 0 0,2 2 0 0 0,-1-2 5 0 0,-1 0 0 0 0,1-1-1 0 0,0 1 1 0 0,0 0 0 0 0,0 0 0 0 0,0-1-1 0 0,0 1 1 0 0,0-1 0 0 0,0 0 0 0 0,0 0-1 0 0,1 0 1 0 0,-1 0 0 0 0,0 0 0 0 0,1 0-1 0 0,-1 0 1 0 0,1-1 0 0 0,-1 1 0 0 0,1-1-1 0 0,-1 0 1 0 0,1 0 0 0 0,3 0-1 0 0,-1-1 8 0 0,0 0-1 0 0,-1 0 1 0 0,1 0-1 0 0,-1-1 1 0 0,1 0-1 0 0,-1 0 1 0 0,0 0-1 0 0,7-4 1 0 0,-10 5-7 0 0,1 0-1 0 0,0-1 1 0 0,-1 1 0 0 0,1 0 0 0 0,0-1 0 0 0,-1 1 0 0 0,0-1-1 0 0,1 0 1 0 0,-1 1 0 0 0,0-1 0 0 0,0 0 0 0 0,0 0 0 0 0,0 0-1 0 0,0 0 1 0 0,0 0 0 0 0,-1 0 0 0 0,1 0 0 0 0,-1 0-1 0 0,1 0 1 0 0,-1-2 0 0 0,0 3-4 0 0,0 0 0 0 0,0 0 1 0 0,0 1-1 0 0,0-1 0 0 0,-1 0 0 0 0,1 0 0 0 0,0 0 1 0 0,-1 0-1 0 0,1 1 0 0 0,0-1 0 0 0,-1 0 0 0 0,1 1 1 0 0,-1-1-1 0 0,1 0 0 0 0,-1 1 0 0 0,1-1 0 0 0,-1 0 0 0 0,1 1 1 0 0,-1-1-1 0 0,0 1 0 0 0,1-1 0 0 0,-1 1 0 0 0,0-1 1 0 0,0 1-1 0 0,1 0 0 0 0,-1-1 0 0 0,0 1 0 0 0,0 0 1 0 0,0 0-1 0 0,1-1 0 0 0,-1 1 0 0 0,-2 0 0 0 0,2 0-2 0 0,-1 0 1 0 0,1-1-1 0 0,-1 1 0 0 0,0 0 0 0 0,1 0 0 0 0,-1 1 0 0 0,1-1 0 0 0,-1 0 0 0 0,0 0 0 0 0,1 1 1 0 0,-1-1-1 0 0,1 1 0 0 0,-1 0 0 0 0,1-1 0 0 0,-2 2 0 0 0,-1 2-1 0 0,1 0-1 0 0,-1 0 1 0 0,1 0 0 0 0,0 1 0 0 0,0-1-1 0 0,1 1 1 0 0,-1 0 0 0 0,1 0-1 0 0,0 0 1 0 0,0 0 0 0 0,1 0-1 0 0,-1 0 1 0 0,1 0 0 0 0,0 1-1 0 0,1-1 1 0 0,-1 0 0 0 0,1 1-1 0 0,0-1 1 0 0,1 0 0 0 0,0 9 0 0 0,0-7 4 0 0,0 0 1 0 0,1-1-1 0 0,0 1 1 0 0,0-1-1 0 0,0 1 1 0 0,1-1 0 0 0,-1 0-1 0 0,1 0 1 0 0,1 0-1 0 0,-1 0 1 0 0,1 0 0 0 0,0-1-1 0 0,1 0 1 0 0,-1 0-1 0 0,1 0 1 0 0,6 4-1 0 0,-10-8 2 0 0,0 0 0 0 0,0 0-1 0 0,0 0 1 0 0,0 0 0 0 0,1-1-1 0 0,-1 1 1 0 0,0 0 0 0 0,1-1-1 0 0,-1 1 1 0 0,0-1 0 0 0,1 1-1 0 0,-1-1 1 0 0,1 0 0 0 0,-1 0-1 0 0,1 0 1 0 0,-1 1 0 0 0,1-1-1 0 0,-1-1 1 0 0,1 1 0 0 0,-1 0-1 0 0,0 0 1 0 0,1 0 0 0 0,-1-1-1 0 0,1 1 1 0 0,-1-1 0 0 0,0 1-1 0 0,1-1 1 0 0,-1 0 0 0 0,0 1-1 0 0,0-1 1 0 0,1 0 0 0 0,-1 0-1 0 0,0 0 1 0 0,0 0 0 0 0,0 0-1 0 0,0 0 1 0 0,0 0 0 0 0,0 0-1 0 0,0-1 1 0 0,-1 1 0 0 0,1 0-1 0 0,0 0 1 0 0,-1-1 0 0 0,1 1-1 0 0,-1 0 1 0 0,1-1 0 0 0,-1 1-1 0 0,1-1 1 0 0,-1 1 0 0 0,0-3-1 0 0,1-1 8 0 0,-1-1-1 0 0,0 1 1 0 0,0 0-1 0 0,0-1 1 0 0,-1 1-1 0 0,0 0 1 0 0,0-1-1 0 0,0 1 1 0 0,-3-7-1 0 0,4 10-8 0 0,-1 0 1 0 0,0 0-1 0 0,0 0 0 0 0,0 0 0 0 0,0 0 0 0 0,0 0 0 0 0,0 0 0 0 0,-1 1 0 0 0,1-1 1 0 0,0 0-1 0 0,-1 1 0 0 0,1-1 0 0 0,-1 1 0 0 0,0 0 0 0 0,1 0 0 0 0,-1-1 0 0 0,0 1 1 0 0,0 0-1 0 0,0 0 0 0 0,0 1 0 0 0,0-1 0 0 0,0 0 0 0 0,0 1 0 0 0,0-1 1 0 0,0 1-1 0 0,-3-1 0 0 0,3 1-1 0 0,0 1 0 0 0,0-1 0 0 0,0 1 0 0 0,0-1 0 0 0,0 1 1 0 0,0 0-1 0 0,0-1 0 0 0,1 1 0 0 0,-1 0 0 0 0,0 0 0 0 0,1 0 0 0 0,-1 1 0 0 0,1-1 1 0 0,-1 0-1 0 0,1 1 0 0 0,-1-1 0 0 0,1 1 0 0 0,0-1 0 0 0,0 1 0 0 0,0-1 0 0 0,0 1 1 0 0,0 0-1 0 0,-2 3 0 0 0,1 1 3 0 0,-1 0 0 0 0,1 0 0 0 0,0 0 0 0 0,1 1 0 0 0,-2 10 0 0 0,2-11-24 0 0,1 1 1 0 0,0 0-1 0 0,0-1 0 0 0,1 1 0 0 0,0-1 0 0 0,2 9 1 0 0,-3-13 19 0 0,0-1 0 0 0,1 1 0 0 0,0 0 1 0 0,-1-1-1 0 0,1 1 0 0 0,0-1 1 0 0,-1 1-1 0 0,1-1 0 0 0,0 1 0 0 0,0-1 1 0 0,0 1-1 0 0,1-1 0 0 0,-1 0 1 0 0,0 0-1 0 0,0 1 0 0 0,1-1 0 0 0,-1 0 1 0 0,0 0-1 0 0,1 0 0 0 0,-1 0 1 0 0,1-1-1 0 0,0 1 0 0 0,-1 0 1 0 0,1-1-1 0 0,3 2 0 0 0,-4-2 2 0 0,0 0-1 0 0,1 0 0 0 0,-1-1 1 0 0,0 1-1 0 0,1 0 1 0 0,-1 0-1 0 0,0-1 0 0 0,0 1 1 0 0,1 0-1 0 0,-1-1 1 0 0,0 0-1 0 0,0 1 1 0 0,0-1-1 0 0,1 0 0 0 0,-1 1 1 0 0,0-1-1 0 0,0 0 1 0 0,0 0-1 0 0,0 0 1 0 0,1-2-1 0 0,14-21 11 0 0,-14 21-7 0 0,2-5 2 0 0,0 0-1 0 0,0-1 1 0 0,-1 1-1 0 0,0-1 1 0 0,0 1-1 0 0,-1-1 1 0 0,0 0-1 0 0,1-12 1 0 0,-3 18-4 0 0,0 0 0 0 0,0 0 0 0 0,0 0 0 0 0,0 0 0 0 0,-1 0 0 0 0,1 1 0 0 0,-1-1 0 0 0,0 0 0 0 0,0 0 0 0 0,0 0 0 0 0,0 1 0 0 0,0-1 0 0 0,0 1 0 0 0,-1-1 0 0 0,0 1 0 0 0,1-1 0 0 0,-1 1 0 0 0,0 0 0 0 0,0 0 0 0 0,0 0 0 0 0,0 0 0 0 0,0 0 0 0 0,-1 0 0 0 0,1 1-1 0 0,-1-1 1 0 0,1 1 0 0 0,-1 0 0 0 0,1-1 0 0 0,-5 0 0 0 0,5 1-3 0 0,1 1-1 0 0,-1-1 0 0 0,0 1 0 0 0,0 0 1 0 0,0-1-1 0 0,0 1 0 0 0,0 0 0 0 0,0 0 1 0 0,0 0-1 0 0,0 0 0 0 0,0 1 0 0 0,0-1 1 0 0,1 0-1 0 0,-1 1 0 0 0,0 0 0 0 0,0-1 1 0 0,0 1-1 0 0,0 0 0 0 0,1 0 0 0 0,-1 0 1 0 0,0 0-1 0 0,1 0 0 0 0,-1 0 0 0 0,1 0 1 0 0,-1 1-1 0 0,1-1 0 0 0,0 0 0 0 0,-1 1 1 0 0,1-1-1 0 0,0 1 0 0 0,0 0 0 0 0,0-1 1 0 0,0 1-1 0 0,1 0 0 0 0,-1 0 0 0 0,0-1 1 0 0,1 1-1 0 0,-1 0 0 0 0,1 0 0 0 0,-1 0 1 0 0,1 0-1 0 0,0 0 0 0 0,0 0 0 0 0,0 0 1 0 0,0 0-1 0 0,0-1 0 0 0,0 1 0 0 0,1 0 1 0 0,-1 0-1 0 0,1 0 0 0 0,-1 0 0 0 0,1 0 1 0 0,1 2-1 0 0,1 2-1 0 0,0 0 1 0 0,1-1 0 0 0,-1 0 0 0 0,1 1-1 0 0,1-1 1 0 0,4 5 0 0 0,-6-8 1 0 0,-1 0 0 0 0,0 1 0 0 0,1-1 0 0 0,0-1-1 0 0,-1 1 1 0 0,1 0 0 0 0,0 0 0 0 0,0-1 0 0 0,0 0 0 0 0,0 0 0 0 0,0 1 0 0 0,0-2 0 0 0,0 1 0 0 0,6 1 0 0 0,-8-2 1 0 0,0-1 0 0 0,0 1 0 0 0,1 0-1 0 0,-1 0 1 0 0,0 0 0 0 0,0-1 0 0 0,0 1 0 0 0,0-1 0 0 0,0 1 0 0 0,1-1 0 0 0,-1 1 0 0 0,0-1 0 0 0,0 1 0 0 0,0-1 0 0 0,-1 0 0 0 0,1 0-1 0 0,0 1 1 0 0,0-1 0 0 0,0 0 0 0 0,0 0 0 0 0,-1 0 0 0 0,1 0 0 0 0,0 0 0 0 0,-1 0 0 0 0,1 0 0 0 0,0-2 0 0 0,0 0-1 0 0,0 0 1 0 0,-1 0-1 0 0,1 0 0 0 0,-1 0 1 0 0,1 0-1 0 0,-1 0 1 0 0,0 0-1 0 0,0 0 1 0 0,0 1-1 0 0,-1-1 1 0 0,0-4-1 0 0,1 5 0 0 0,-1 0 1 0 0,1 0-1 0 0,-1 0 0 0 0,0 0 0 0 0,1 0 1 0 0,-1 0-1 0 0,0 0 0 0 0,0 1 1 0 0,0-1-1 0 0,-1 0 0 0 0,1 1 0 0 0,0-1 1 0 0,-1 0-1 0 0,1 1 0 0 0,-3-2 1 0 0,3 2-1 0 0,-1 0 0 0 0,1 1 1 0 0,0-1-1 0 0,0 1 0 0 0,-1 0 1 0 0,1-1-1 0 0,0 1 1 0 0,0 0-1 0 0,-1 0 0 0 0,1 0 1 0 0,0 0-1 0 0,-1 0 1 0 0,1 0-1 0 0,0 0 0 0 0,-1 1 1 0 0,1-1-1 0 0,0 0 1 0 0,0 1-1 0 0,-1-1 0 0 0,1 1 1 0 0,0-1-1 0 0,0 1 0 0 0,0-1 1 0 0,0 1-1 0 0,0 0 1 0 0,-1 0-1 0 0,0 1 0 0 0,-1 1-3 0 0,0-1 0 0 0,0 1 0 0 0,0 0-1 0 0,0 1 1 0 0,1-1 0 0 0,-1 0 0 0 0,1 1-1 0 0,0-1 1 0 0,0 1 0 0 0,0 0 0 0 0,1 0-1 0 0,-3 5 1 0 0,4-6 3 0 0,-1-1-1 0 0,0 0 0 0 0,1 1 1 0 0,0-1-1 0 0,-1 1 0 0 0,1-1 1 0 0,0 1-1 0 0,0-1 1 0 0,0 1-1 0 0,1-1 0 0 0,-1 0 1 0 0,1 1-1 0 0,-1-1 1 0 0,1 1-1 0 0,0-1 0 0 0,0 0 1 0 0,0 1-1 0 0,0-1 1 0 0,0 0-1 0 0,0 0 0 0 0,3 3 1 0 0,-3-4 2 0 0,0 0-1 0 0,0 0 1 0 0,0-1 0 0 0,0 1-1 0 0,0 0 1 0 0,0 0 0 0 0,0-1 0 0 0,0 1-1 0 0,0-1 1 0 0,0 1 0 0 0,0-1 0 0 0,1 0-1 0 0,-1 1 1 0 0,0-1 0 0 0,0 0 0 0 0,1 0-1 0 0,-1 0 1 0 0,0 0 0 0 0,0 0 0 0 0,0 0-1 0 0,1 0 1 0 0,-1 0 0 0 0,0 0 0 0 0,0-1-1 0 0,1 1 1 0 0,-1 0 0 0 0,0-1-1 0 0,0 1 1 0 0,0-1 0 0 0,0 1 0 0 0,2-2-1 0 0,0 0 4 0 0,1-1 0 0 0,-1 1 0 0 0,-1-1-1 0 0,1 1 1 0 0,0-1 0 0 0,0 0 0 0 0,-1 0-1 0 0,4-5 1 0 0,-2 1 0 0 0,-1 1 1 0 0,0 0-1 0 0,0-1 0 0 0,-1 0 0 0 0,0 1 0 0 0,0-1 1 0 0,0 0-1 0 0,0-13 0 0 0,-1 18-2 0 0,-1-1-1 0 0,0 0 1 0 0,0 1-1 0 0,-1-1 1 0 0,1 0 0 0 0,0 1-1 0 0,-1-1 1 0 0,0 1-1 0 0,1-1 1 0 0,-1 1 0 0 0,0-1-1 0 0,0 1 1 0 0,-1-1-1 0 0,1 1 1 0 0,0 0 0 0 0,-1 0-1 0 0,1 0 1 0 0,-1 0 0 0 0,0 0-1 0 0,0 0 1 0 0,0 0-1 0 0,0 0 1 0 0,0 1 0 0 0,0-1-1 0 0,0 1 1 0 0,-3-2-1 0 0,0 1-5 0 0,0 0 0 0 0,-1 1 0 0 0,1-1 0 0 0,0 1-1 0 0,-1 0 1 0 0,1 0 0 0 0,-1 1 0 0 0,0 0 0 0 0,-7 0 0 0 0,12 1 1 0 0,-1-1 0 0 0,0 0 0 0 0,0 0 1 0 0,0 1-1 0 0,1-1 0 0 0,-1 1 0 0 0,0 0 1 0 0,1-1-1 0 0,-1 1 0 0 0,0 0 1 0 0,1 0-1 0 0,-1 0 0 0 0,-2 2 0 0 0,4-2 2 0 0,-1 0-1 0 0,0 0 1 0 0,1 0-1 0 0,-1 0 0 0 0,1 0 1 0 0,-1 0-1 0 0,1 1 1 0 0,-1-1-1 0 0,1 0 0 0 0,0 0 1 0 0,-1 0-1 0 0,1 0 0 0 0,0 1 1 0 0,0-1-1 0 0,0 0 1 0 0,0 0-1 0 0,0 0 0 0 0,0 1 1 0 0,1-1-1 0 0,-1 0 1 0 0,0 0-1 0 0,1 0 0 0 0,-1 2 1 0 0,6 13-4 0 0,1 0 0 0 0,0 0 0 0 0,15 22 0 0 0,-20-34 6 0 0,2 0 1 0 0,-1 0-1 0 0,0-1 0 0 0,1 1 1 0 0,-1-1-1 0 0,1 0 0 0 0,0 0 1 0 0,0 0-1 0 0,1-1 0 0 0,-1 1 1 0 0,6 2-1 0 0,-8-5 0 0 0,-1 1 0 0 0,1-1 0 0 0,-1 1 0 0 0,0-1 0 0 0,1 0 0 0 0,-1 0 0 0 0,1 0 0 0 0,-1 1 0 0 0,1-1 0 0 0,-1-1 0 0 0,1 1 0 0 0,-1 0 0 0 0,1 0 0 0 0,-1 0 0 0 0,1-1 1 0 0,1 0-1 0 0,-1 0 0 0 0,-1 0 0 0 0,0 0 0 0 0,0 0 0 0 0,0 0 0 0 0,0 0 0 0 0,0 0 0 0 0,0 0 0 0 0,0 0 0 0 0,0-1 0 0 0,0 1 0 0 0,-1 0 0 0 0,1-1 0 0 0,0 1 0 0 0,-1-1 0 0 0,1 1 0 0 0,-1 0 0 0 0,1-1 0 0 0,-1 1 0 0 0,0-3 0 0 0,1 1 2 0 0,-1 1 0 0 0,0-1 0 0 0,0 0 0 0 0,0 1 0 0 0,0-1 0 0 0,0 1 0 0 0,0-1 0 0 0,-1 1 0 0 0,1-1 0 0 0,-1 1 0 0 0,0-1 0 0 0,0 1 0 0 0,0-1 0 0 0,0 1 0 0 0,0 0 0 0 0,0 0 0 0 0,-1-1 0 0 0,1 1 0 0 0,-1 0 0 0 0,1 0 0 0 0,-1 0 0 0 0,0 1 0 0 0,0-1 0 0 0,0 0 0 0 0,0 1 0 0 0,0-1 0 0 0,0 1 0 0 0,-1 0 0 0 0,1-1 0 0 0,0 1 0 0 0,-1 0 0 0 0,1 1 0 0 0,0-1 0 0 0,-1 0 0 0 0,1 1 0 0 0,-1-1 0 0 0,0 1-1 0 0,1 0 1 0 0,-1 0 0 0 0,1 0 0 0 0,-1 0 0 0 0,1 0 0 0 0,-1 0 0 0 0,0 1 0 0 0,1-1 0 0 0,-1 1 0 0 0,1 0 0 0 0,0 0 0 0 0,-1 0 0 0 0,1 0 0 0 0,-3 2 0 0 0,0 0-10 0 0,1 1 0 0 0,0 0-1 0 0,0 0 1 0 0,0 1 0 0 0,0-1-1 0 0,1 1 1 0 0,-1-1 0 0 0,1 1 0 0 0,1 0-1 0 0,-1 0 1 0 0,1 1 0 0 0,-1-1-1 0 0,-1 9 1 0 0,3-11 6 0 0,0 0 0 0 0,0 0-1 0 0,1 0 1 0 0,-1 0 0 0 0,1 0-1 0 0,0 0 1 0 0,0 0 0 0 0,0 0-1 0 0,0 0 1 0 0,0 1 0 0 0,1-1-1 0 0,-1 0 1 0 0,1 0 0 0 0,0 0-1 0 0,0 0 1 0 0,0 0 0 0 0,0-1 0 0 0,0 1-1 0 0,1 0 1 0 0,0 0 0 0 0,-1-1-1 0 0,1 1 1 0 0,0-1 0 0 0,0 1-1 0 0,0-1 1 0 0,3 2 0 0 0,-4-3 0 0 0,1 0 1 0 0,-1 0 0 0 0,0-1-1 0 0,0 1 1 0 0,0 0 0 0 0,1-1-1 0 0,-1 1 1 0 0,0-1 0 0 0,1 0-1 0 0,-1 1 1 0 0,1-1 0 0 0,-1 0-1 0 0,0 0 1 0 0,1 0 0 0 0,-1 0-1 0 0,0 0 1 0 0,1 0 0 0 0,-1 0-1 0 0,2-1 1 0 0,0 0 1 0 0,0 0 0 0 0,0-1 0 0 0,0 1 0 0 0,0 0 0 0 0,0-1 0 0 0,-1 0 1 0 0,1 0-1 0 0,2-2 0 0 0,3-4 2 0 0,0 0 1 0 0,-1-1-1 0 0,12-17 1 0 0,-13 16 3 0 0,0 0 0 0 0,7-17 0 0 0,-12 24-5 0 0,0 0 1 0 0,0 1-1 0 0,0-1 1 0 0,0 0-1 0 0,-1 0 1 0 0,1 0 0 0 0,-1 0-1 0 0,1 1 1 0 0,-1-1-1 0 0,0 0 1 0 0,0 0-1 0 0,0 0 1 0 0,-1 0-1 0 0,1 0 1 0 0,-2-4-1 0 0,2 6-1 0 0,-1 0-1 0 0,1 0 0 0 0,-1 0 0 0 0,0 0 0 0 0,1 1 0 0 0,-1-1 0 0 0,0 0 0 0 0,1 0 0 0 0,-1 1 0 0 0,0-1 0 0 0,0 0 0 0 0,0 1 0 0 0,0-1 1 0 0,1 1-1 0 0,-1-1 0 0 0,0 1 0 0 0,0-1 0 0 0,0 1 0 0 0,0 0 0 0 0,0-1 0 0 0,-2 1 0 0 0,1 0-1 0 0,0 0 0 0 0,0 0 0 0 0,0 0 0 0 0,0 0 0 0 0,0 1 0 0 0,0-1 0 0 0,0 0 0 0 0,0 1 0 0 0,0 0 0 0 0,1-1 0 0 0,-3 2 0 0 0,1 0-1 0 0,1-1 0 0 0,-1 0 0 0 0,1 1 0 0 0,-1 0 0 0 0,1 0-1 0 0,0-1 1 0 0,-1 1 0 0 0,1 1 0 0 0,0-1 0 0 0,1 0 0 0 0,-1 0 0 0 0,0 1-1 0 0,1-1 1 0 0,-1 1 0 0 0,1-1 0 0 0,-2 4 0 0 0,3-4-1 0 0,0 0 1 0 0,0 0 0 0 0,0 0-1 0 0,0 0 1 0 0,0 0-1 0 0,0 0 1 0 0,0 0 0 0 0,1 0-1 0 0,-1 0 1 0 0,1 0 0 0 0,-1-1-1 0 0,1 1 1 0 0,0 0-1 0 0,-1 0 1 0 0,1 0 0 0 0,0-1-1 0 0,0 1 1 0 0,2 1-1 0 0,-3-3 1 0 0,0 0 1 0 0,1 1-1 0 0,-1-1 0 0 0,0 0 0 0 0,0 0 0 0 0,1 0 0 0 0,-1 0 0 0 0,0 0 0 0 0,1 0 0 0 0,-1 0 0 0 0,0 1 0 0 0,1-1 0 0 0,-1 0 0 0 0,0 0 0 0 0,1 0 0 0 0,-1 0 0 0 0,0 0 0 0 0,1-1 0 0 0,-1 1 0 0 0,0 0 0 0 0,0 0 0 0 0,1 0 0 0 0,-1 0 0 0 0,0 0 0 0 0,1 0 0 0 0,-1 0 0 0 0,0-1 1 0 0,0 1-1 0 0,1 0 0 0 0,-1 0 0 0 0,0 0 0 0 0,0-1 0 0 0,1 1 0 0 0,-1 0 0 0 0,8-11-32 0 0,-7 6 35 0 0,0 0 1 0 0,0 0-1 0 0,0 0 1 0 0,-1 1-1 0 0,1-1 0 0 0,-1 0 1 0 0,0 0-1 0 0,-1 0 1 0 0,1 0-1 0 0,-1 0 1 0 0,-3-9-1 0 0,4 11-7 0 0,-1 0-1 0 0,-1-1 1 0 0,1 1 0 0 0,0 0-1 0 0,-1 0 1 0 0,0 0 0 0 0,1 1 0 0 0,-1-1-1 0 0,0 0 1 0 0,0 1 0 0 0,-1-1-1 0 0,1 1 1 0 0,-1 0 0 0 0,1-1-1 0 0,-1 1 1 0 0,0 0 0 0 0,1 1-1 0 0,-6-4 1 0 0,7 5 4 0 0,0 0 0 0 0,0 0 0 0 0,1 0-1 0 0,-1-1 1 0 0,0 1 0 0 0,0 0 0 0 0,0 0 0 0 0,0 0-1 0 0,1 0 1 0 0,-1 0 0 0 0,0 0 0 0 0,0 1 0 0 0,0-1-1 0 0,1 0 1 0 0,-1 0 0 0 0,0 1 0 0 0,0-1 0 0 0,0 0-1 0 0,1 1 1 0 0,-1-1 0 0 0,0 1 0 0 0,1-1 0 0 0,-1 1 0 0 0,0-1-1 0 0,1 1 1 0 0,-1-1 0 0 0,1 1 0 0 0,-1 0 0 0 0,1-1-1 0 0,-1 2 1 0 0,-2 2-14 0 0,0 0 0 0 0,1 1 0 0 0,-4 9 0 0 0,4-8 12 0 0,-1 1 7 0 0,0 0 0 0 0,0 1 0 0 0,1-1 1 0 0,1 1-1 0 0,-1 0 0 0 0,0 9 0 0 0,2-12-2 0 0,0-1 0 0 0,0 1-1 0 0,1 0 1 0 0,0-1 0 0 0,-1 1 0 0 0,1-1 0 0 0,1 1 0 0 0,-1-1 0 0 0,1 0 0 0 0,0 0 0 0 0,0 1 0 0 0,3 3-1 0 0,-4-5-4 0 0,1-1 0 0 0,-1 1-1 0 0,1-1 1 0 0,0 0-1 0 0,0 0 1 0 0,0 0-1 0 0,0 0 1 0 0,0 0-1 0 0,0 0 1 0 0,1 0 0 0 0,-1-1-1 0 0,1 1 1 0 0,-1-1-1 0 0,1 0 1 0 0,4 2-1 0 0,-4-3-5 0 0,-1 1 0 0 0,0-1 0 0 0,1 0 0 0 0,-1 0-1 0 0,0 0 1 0 0,0-1 0 0 0,1 1 0 0 0,-1 0 0 0 0,0-1-1 0 0,0 0 1 0 0,1 1 0 0 0,-1-1 0 0 0,0 0 0 0 0,0 0-1 0 0,0 0 1 0 0,0 0 0 0 0,0-1 0 0 0,0 1 0 0 0,0 0-1 0 0,1-3 1 0 0,2-1-181 0 0,0 0 0 0 0,0-1 1 0 0,-1 1-1 0 0,5-9 0 0 0,7-9-2148 0 0,-7 14 1983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43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9 3264 0 0,'-16'-5'1208'0'0,"13"2"-944"0"0,-3 3 264 0 0,1 3 440 0 0,5 2-664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40.7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0 4000 0 0,'-2'0'106'0'0,"0"1"1"0"0,1-1-1 0 0,-1 0 1 0 0,0 1-1 0 0,1-1 1 0 0,-1 1-1 0 0,1-1 1 0 0,-1 1-1 0 0,1 0 1 0 0,-1 0-1 0 0,1-1 1 0 0,-1 1-1 0 0,1 0 1 0 0,0 0 0 0 0,0 1-1 0 0,-1-1 1 0 0,1 0-1 0 0,0 0 1 0 0,0 1-1 0 0,0-1 1 0 0,0 0-1 0 0,0 1 1 0 0,1-1-1 0 0,-1 1 1 0 0,0-1-1 0 0,0 3 1 0 0,-2 5-57 0 0,0-1 0 0 0,1 1 1 0 0,-2 15-1 0 0,4-20 1 0 0,-8 58 4 0 0,2 1 1 0 0,3 0-1 0 0,3 0 1 0 0,13 95-1 0 0,-11-141-130 0 0,1-1-1 0 0,1 1 1 0 0,8 22-1 0 0,-9-31-154 0 0,1 0-1 0 0,0 0 1 0 0,1 0-1 0 0,-1-1 1 0 0,2 1 0 0 0,-1-1-1 0 0,12 12 1 0 0,-14-16 81 0 0,1 1-165 0 0,1 1 1 0 0,-1-1-1 0 0,1 0 0 0 0,0 0 0 0 0,0-1 0 0 0,0 1 0 0 0,1-1 0 0 0,6 3 1 0 0,12-1-286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43.4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0 248 6696 0 0,'3'7'33'0'0,"-2"-3"-19"0"0,0-1 0 0 0,0 1 0 0 0,0-1 0 0 0,1 0 0 0 0,-1 0 0 0 0,1 0 0 0 0,0 0 0 0 0,0 0 0 0 0,0 0 0 0 0,0 0 0 0 0,3 2 0 0 0,10 11 33 0 0,-7-8-34 0 0,-1 0-1 0 0,1-1 0 0 0,0 0 0 0 0,1-1 0 0 0,11 8 0 0 0,-17-12-9 0 0,7 4 12 0 0,1 0 0 0 0,0 0 1 0 0,0-1-1 0 0,0 0 1 0 0,1-1-1 0 0,-1-1 1 0 0,1 0-1 0 0,18 3 0 0 0,-20-6-2 0 0,-1 1 0 0 0,0-2 0 0 0,1 1 0 0 0,-1-2 0 0 0,0 1-1 0 0,0-1 1 0 0,0 0 0 0 0,0-1 0 0 0,0 0 0 0 0,11-6-1 0 0,-13 5-5 0 0,-1 0-1 0 0,0 0 0 0 0,1-1 0 0 0,-2 1 0 0 0,1-1 0 0 0,-1-1 0 0 0,1 1 0 0 0,-1-1 1 0 0,-1 0-1 0 0,1 0 0 0 0,-1-1 0 0 0,0 1 0 0 0,3-9 0 0 0,0-4-2 0 0,0 1 0 0 0,-2-1 0 0 0,0 0 0 0 0,-1-1 0 0 0,-1 1-1 0 0,-1-1 1 0 0,-1 1 0 0 0,0-1 0 0 0,-1 0 0 0 0,-6-34 0 0 0,5 52-7 0 0,0-1 0 0 0,0 1 1 0 0,0-1-1 0 0,0 1 0 0 0,-1-1 1 0 0,1 1-1 0 0,-1 0 0 0 0,1 0 1 0 0,-1 0-1 0 0,0 0 0 0 0,0 0 1 0 0,0 0-1 0 0,0 0 0 0 0,0 1 1 0 0,0-1-1 0 0,-1 1 0 0 0,1 0 1 0 0,0-1-1 0 0,-1 1 0 0 0,-2-1 1 0 0,-1 0 18 0 0,-1-1 1 0 0,1 1 0 0 0,-1 0 0 0 0,1 0 0 0 0,-1 1-1 0 0,-12-1 1 0 0,9 3 0 0 0,-1-1-1 0 0,0 2 1 0 0,1 0 0 0 0,0 0 0 0 0,-1 1-1 0 0,-14 5 1 0 0,-57 32-40 0 0,65-31 13 0 0,0 2-24 0 0,0 0 0 0 0,1 1-1 0 0,0 1 1 0 0,0 0 0 0 0,2 2-1 0 0,-21 24 1 0 0,33-36-85 0 0,-1 0-1 0 0,2 0 1 0 0,-1 0-1 0 0,0 0 1 0 0,1 1 0 0 0,-1-1-1 0 0,1 1 1 0 0,0-1-1 0 0,0 1 1 0 0,0-1-1 0 0,1 1 1 0 0,-1-1 0 0 0,1 8-1 0 0,0-3-285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43.8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 3840 0 0,'0'0'64'0'0,"0"0"1"0"0,-1 0-1 0 0,1 0 1 0 0,-1-1-1 0 0,1 1 1 0 0,0 0-1 0 0,-1 0 1 0 0,1 0-1 0 0,0 0 1 0 0,-1 0-1 0 0,1 0 1 0 0,-1 0-1 0 0,1 0 1 0 0,0 0-1 0 0,-1 0 1 0 0,1 0-1 0 0,0 0 1 0 0,-1 0-1 0 0,1 1 1 0 0,0-1-1 0 0,-1 0 1 0 0,1 0-1 0 0,-1 0 0 0 0,1 0 1 0 0,0 1-1 0 0,0-1 1 0 0,-1 1-1 0 0,-4 10 737 0 0,6 24-652 0 0,-1-23-44 0 0,7 142 287 0 0,0-1-151 0 0,7 178-175 0 0,-8-240-72 0 0,11 101-65 0 0,-11-128-229 0 0,-4-34-1721 0 0,0-45 1804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44.5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 3200 0 0,'4'-5'2422'0'0,"-4"5"-2363"0"0,12 4 941 0 0,19 15-940 0 0,-21-12 129 0 0,55 41-30 0 0,-28-19-74 0 0,-15-10-50 0 0,0 0-1 0 0,27 33 1 0 0,-29-31-28 0 0,3 7-180 0 0,-1 0-1 0 0,18 32 1 0 0,13 16-2539 0 0,-52-75 2558 0 0,5 6-840 0 0,-5-6 965 0 0,-1-1 0 0 0,0 0 0 0 0,0 0 0 0 0,1 0 0 0 0,-1 0 0 0 0,0 0 0 0 0,0 0 0 0 0,1 0 0 0 0,-1 0 0 0 0,0 0 0 0 0,0 0 0 0 0,1 0 0 0 0,-1 0 0 0 0,0 0 0 0 0,0 0 0 0 0,1 0 0 0 0,-1 0 0 0 0,0-1 0 0 0,0 1 0 0 0,1 0 0 0 0,-1 0 0 0 0,0 0 0 0 0,0 0 0 0 0,0 0 0 0 0,1 0 0 0 0,-1-1 0 0 0,0 1 0 0 0,0 0 0 0 0,0 0 0 0 0,0 0 0 0 0,1-1 0 0 0,-1 1 0 0 0,0 0 0 0 0,8-13-370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44.8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364 7 3488 0 0,'-5'-6'1633'0'0,"4"6"-1547"0"0,1 0 0 0 0,-1 0 0 0 0,1 0 0 0 0,0 0 0 0 0,-1 0 0 0 0,1 0 0 0 0,-1 0 0 0 0,0 0-1 0 0,1 11 1022 0 0,1 5-1162 0 0,-1-14 62 0 0,0 0-1 0 0,0-1 1 0 0,0 1-1 0 0,-1 0 1 0 0,1-1-1 0 0,-1 1 1 0 0,1 0-1 0 0,-1-1 1 0 0,0 1-1 0 0,0-1 1 0 0,0 1-1 0 0,0-1 1 0 0,-1 2-1 0 0,-7 13 17 0 0,3-3-24 0 0,0 0 0 0 0,-1-1 1 0 0,-1 0-1 0 0,0 0 0 0 0,-16 18 0 0 0,-56 48-326 0 0,35-36-153 0 0,-74 61-1943 0 0,86-79 2134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45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 4288 0 0,'0'-5'1938'0'0,"0"5"-1901"0"0,10-1 593 0 0,13 3-417 0 0,226 22 22 0 0,-208-24-227 0 0,64-8 0 0 0,-85 6-9 0 0,13-3-18 0 0,8 0-65 0 0,-39 5 32 0 0,-1 0 0 0 0,0 0 0 0 0,1 0 0 0 0,-1 0 0 0 0,1 1-1 0 0,-1-1 1 0 0,0 0 0 0 0,1 1 0 0 0,-1-1 0 0 0,0 1 0 0 0,0 0 0 0 0,1-1 0 0 0,-1 1-1 0 0,0 0 1 0 0,0 0 0 0 0,0-1 0 0 0,0 1 0 0 0,0 0 0 0 0,0 0 0 0 0,0 0 0 0 0,0 0 0 0 0,0 0-1 0 0,0 1 1 0 0,-1-1 0 0 0,2 2 0 0 0,2 3-170 0 0,2 6 26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46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3264 0 0,'2'1'333'0'0,"0"0"-1"0"0,0 0 1 0 0,0 0 0 0 0,0 0 0 0 0,0 1 0 0 0,0-1-1 0 0,0 1 1 0 0,-1 0 0 0 0,1-1 0 0 0,-1 1-1 0 0,3 3 1 0 0,3 4-393 0 0,-1-1-1 0 0,7 13 1 0 0,12 33 76 0 0,-17-43-101 0 0,-8-10 33 0 0,1-1 0 0 0,-1 1 0 0 0,1 0 1 0 0,-1-1-1 0 0,1 1 0 0 0,-1 0 0 0 0,1-1 0 0 0,-1 1 0 0 0,0 0 0 0 0,1 0 0 0 0,-1-1 1 0 0,0 1-1 0 0,0 0 0 0 0,1 0 0 0 0,-1 0 0 0 0,0 0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49.8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13 3264 0 0,'-9'-5'2329'0'0,"18"5"-1861"0"0,49-3-235 0 0,-45 1-198 0 0,-1 1 0 0 0,0 0 0 0 0,1 1 1 0 0,-1 0-1 0 0,1 1 0 0 0,-1 1 0 0 0,1 0 0 0 0,18 6 0 0 0,-18-3-20 0 0,0 1-1 0 0,0 0 0 0 0,-1 1 0 0 0,1 1 0 0 0,-1 0 0 0 0,-1 1 1 0 0,13 11-1 0 0,-20-16-6 0 0,1 0 0 0 0,-1 1 0 0 0,0-1 0 0 0,0 1 0 0 0,-1 0 0 0 0,0 0 0 0 0,0 0 0 0 0,0 0 0 0 0,0 1 0 0 0,-1-1 0 0 0,1 1 0 0 0,-2 0 0 0 0,1 0 0 0 0,-1 0 0 0 0,1 0 0 0 0,-2 0 0 0 0,1 0 0 0 0,-1 0 0 0 0,0 9 0 0 0,-4 6-2 0 0,0 0 1 0 0,-1-1-1 0 0,-1 0 1 0 0,-1 0-1 0 0,-1 0 1 0 0,-1-1-1 0 0,-1-1 1 0 0,-21 33-1 0 0,12-23-293 0 0,-1-1 0 0 0,-1 0-1 0 0,-2-2 1 0 0,0 0-1 0 0,-2-2 1 0 0,-46 35 0 0 0,52-46-257 0 0,4-7 253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0.2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23 3808 0 0,'-18'-23'3110'0'0,"17"34"-3144"0"0,1 6 62 0 0,5 22-1 0 0,-1 2-4 0 0,4 183 180 0 0,-5-99-95 0 0,11 114-47 0 0,-2-80-446 0 0,-7-96-518 0 0,-3-41 76 0 0,-2-22 818 0 0,0 0 0 0 0,0 0 0 0 0,0 0 0 0 0,0 0 0 0 0,0 0 0 0 0,0 0 1 0 0,0 1-1 0 0,0-1 0 0 0,0 0 0 0 0,0 0 0 0 0,0 0 0 0 0,0 0 1 0 0,0 0-1 0 0,1 0 0 0 0,-1 0 0 0 0,0 0 0 0 0,0 0 0 0 0,0 1 0 0 0,0-1 1 0 0,0 0-1 0 0,0 0 0 0 0,0 0 0 0 0,0 0 0 0 0,0 0 0 0 0,0 0 1 0 0,0 0-1 0 0,1 0 0 0 0,-1 0 0 0 0,0 0 0 0 0,0 0 0 0 0,0 0 1 0 0,0 0-1 0 0,0 0 0 0 0,0 0 0 0 0,0 0 0 0 0,0 0 0 0 0,1 0 0 0 0,-1 0 1 0 0,0 0-1 0 0,0 0 0 0 0,0 0 0 0 0,0 0 0 0 0,0 0 0 0 0,0 0 1 0 0,0 0-1 0 0,0 0 0 0 0,1 0 0 0 0,-1 0 0 0 0,0 0 0 0 0,0 0 0 0 0,0 0 1 0 0,0 0-1 0 0,0 0 0 0 0,0-1 0 0 0,0 1 0 0 0,0 0 0 0 0,0 0 1 0 0,0 0-1 0 0,0 0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1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12 3264 0 0,'-24'-12'2937'0'0,"32"23"-2730"0"0,20 76-35 0 0,9 24-14 0 0,-28-88-113 0 0,1-1 0 0 0,22 38 0 0 0,-23-46-29 0 0,0-1-1 0 0,0 0 1 0 0,2-1-1 0 0,-1 0 1 0 0,15 12 0 0 0,-22-21-11 0 0,1 0-1 0 0,0 0 1 0 0,0 0 0 0 0,0-1 0 0 0,0 0 0 0 0,0 0 0 0 0,0 0 0 0 0,1 0 0 0 0,-1-1 0 0 0,0 1 0 0 0,1-1 0 0 0,-1 0 0 0 0,1-1-1 0 0,0 1 1 0 0,-1-1 0 0 0,1 0 0 0 0,0 0 0 0 0,-1 0 0 0 0,1-1 0 0 0,0 0 0 0 0,-1 0 0 0 0,6-1 0 0 0,-5 0 1 0 0,-1-1-1 0 0,0 1 1 0 0,0-1 0 0 0,0 1 0 0 0,0-1 0 0 0,0 0 0 0 0,-1-1 0 0 0,1 1-1 0 0,-1 0 1 0 0,0-1 0 0 0,0 0 0 0 0,0 0 0 0 0,-1 0 0 0 0,0 0-1 0 0,1 0 1 0 0,1-6 0 0 0,2-4 16 0 0,-1-1 0 0 0,0 1 1 0 0,5-30-1 0 0,-7 23-18 0 0,-2 0 0 0 0,0 1 0 0 0,-2-1 0 0 0,0 0 0 0 0,-6-28 0 0 0,7 46-4 0 0,-1-4-5 0 0,0 1 1 0 0,-1-1 0 0 0,1 1 0 0 0,-1-1-1 0 0,0 1 1 0 0,-1 0 0 0 0,0 0-1 0 0,0 0 1 0 0,0 1 0 0 0,-1-1 0 0 0,1 1-1 0 0,-1-1 1 0 0,-6-4 0 0 0,9 8 2 0 0,-1 1 0 0 0,1 0 0 0 0,-1-1 0 0 0,0 1 0 0 0,1 0 1 0 0,-1 0-1 0 0,0 0 0 0 0,0 0 0 0 0,0 0 0 0 0,0 1 0 0 0,0-1 0 0 0,0 0 1 0 0,0 1-1 0 0,0-1 0 0 0,0 1 0 0 0,0 0 0 0 0,0 0 0 0 0,0 0 0 0 0,-3 0 1 0 0,-2 1-5 0 0,0 0 1 0 0,0 1 0 0 0,-14 4-1 0 0,13-3 3 0 0,-21 5 1 0 0,18-5 2 0 0,0 0 0 0 0,1 0 0 0 0,-1 1 0 0 0,1 0 0 0 0,0 1 0 0 0,0 0 0 0 0,0 0 0 0 0,-10 9 0 0 0,20-14 0 0 0,0 0 0 0 0,-1 0 0 0 0,1 1 0 0 0,0-1 1 0 0,0 0-1 0 0,0 0 0 0 0,-1 0 0 0 0,1 0 0 0 0,0 1 1 0 0,0-1-1 0 0,0 0 0 0 0,0 0 0 0 0,0 0 0 0 0,-1 1 0 0 0,1-1 1 0 0,0 0-1 0 0,0 0 0 0 0,0 0 0 0 0,0 1 0 0 0,0-1 1 0 0,0 0-1 0 0,0 0 0 0 0,0 1 0 0 0,0-1 0 0 0,0 0 0 0 0,0 0 1 0 0,0 1-1 0 0,0-1 0 0 0,0 0 0 0 0,0 0 0 0 0,0 1 1 0 0,0-1-1 0 0,0 0 0 0 0,0 0 0 0 0,0 1 0 0 0,0-1 0 0 0,0 0 1 0 0,1 0-1 0 0,-1 0 0 0 0,0 1 0 0 0,0-1 0 0 0,0 0 1 0 0,0 0-1 0 0,1 0 0 0 0,-1 1 0 0 0,0-1 0 0 0,0 0 0 0 0,0 0 1 0 0,1 0-1 0 0,-1 0 0 0 0,0 0 0 0 0,0 0 0 0 0,0 1 0 0 0,1-1 1 0 0,-1 0-1 0 0,0 0 0 0 0,0 0 0 0 0,1 0 0 0 0,-1 0 1 0 0,0 0-1 0 0,0 0 0 0 0,1 0 0 0 0,-1 0 0 0 0,0 0 0 0 0,21 2 14 0 0,40 0-5 0 0,43-1-2744 0 0,-80-4 2372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2.2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24 269 2688 0 0,'-16'0'877'0'0,"16"0"-840"0"0,0 0-1 0 0,-1-1 1 0 0,1 1-1 0 0,-1 0 1 0 0,1 0-1 0 0,0 0 1 0 0,-1-1-1 0 0,1 1 1 0 0,0 0-1 0 0,-1 0 0 0 0,1-1 1 0 0,0 1-1 0 0,-1 0 1 0 0,1-1-1 0 0,0 1 1 0 0,0 0-1 0 0,-1-1 1 0 0,1 1-1 0 0,0-1 1 0 0,0 1-1 0 0,0 0 1 0 0,-1-1-1 0 0,1 1 1 0 0,0-1-1 0 0,0 1 1 0 0,0 0-1 0 0,0-1 1 0 0,0 1-1 0 0,0-1 1 0 0,0 1-1 0 0,0-1 1 0 0,0 1-1 0 0,0 0 0 0 0,0-1 1 0 0,0 1-1 0 0,0-1 1 0 0,1 0-1 0 0,-1 0 43 0 0,0-1 0 0 0,0 0 0 0 0,1 1 0 0 0,-1-1 0 0 0,1 0 0 0 0,-1 1 0 0 0,1-1 0 0 0,1-2 0 0 0,0 2-42 0 0,0-1-1 0 0,0 1 0 0 0,-1-1 0 0 0,1 1 0 0 0,-1-1 0 0 0,1 0 0 0 0,-1 1 0 0 0,0-1 0 0 0,0 0 1 0 0,0 0-1 0 0,0-5 0 0 0,0 4-2 0 0,-1 0 0 0 0,1 1 0 0 0,0-1 0 0 0,0 1 0 0 0,0 0 0 0 0,3-6 0 0 0,0-2 0 0 0,3-8-2 0 0,14-30 1 0 0,1-1-26 0 0,-21 48-8 0 0,0-1 0 0 0,0 1 0 0 0,0-1 0 0 0,0 1 0 0 0,0 0 0 0 0,1 0 1 0 0,-1 0-1 0 0,1 0 0 0 0,0 0 0 0 0,0 0 0 0 0,-1 0 0 0 0,1 0 0 0 0,0 1 0 0 0,1-1 0 0 0,-1 1 1 0 0,0-1-1 0 0,0 1 0 0 0,1 0 0 0 0,-1 0 0 0 0,0 0 0 0 0,1 0 0 0 0,-1 0 0 0 0,1 1 1 0 0,-1-1-1 0 0,1 1 0 0 0,0 0 0 0 0,-1-1 0 0 0,1 1 0 0 0,4 1 0 0 0,2 0 4 0 0,0 0 0 0 0,1 1 0 0 0,-1 0 0 0 0,0 1-1 0 0,0 0 1 0 0,16 8 0 0 0,-19-9 1 0 0,-1 1 0 0 0,1-2-1 0 0,0 1 1 0 0,0-1 0 0 0,9 2 0 0 0,15 2-19 0 0,-11-1 11 0 0,-17-4 5 0 0,1 0-1 0 0,-1 0 1 0 0,1 1-1 0 0,-1-1 1 0 0,1 1-1 0 0,-1 0 1 0 0,1-1-1 0 0,-1 1 0 0 0,1 0 1 0 0,-1 0-1 0 0,0 1 1 0 0,0-1-1 0 0,1 0 1 0 0,-1 1-1 0 0,0 0 1 0 0,0-1-1 0 0,-1 1 1 0 0,1 0-1 0 0,3 4 0 0 0,-2-1 4 0 0,-1 1-1 0 0,1 0 0 0 0,-1 0 0 0 0,2 9 0 0 0,10 21 16 0 0,-11-31-16 0 0,0 1 1 0 0,-1 0-1 0 0,0-1 1 0 0,0 1 0 0 0,0 0-1 0 0,-1 0 1 0 0,0 0 0 0 0,1 9-1 0 0,7 55 52 0 0,-4-14-854 0 0,-5-48 686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41.1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 4576 0 0,'-5'3'1831'0'0,"5"-3"-1768"0"0,0 1-36 0 0,0-1-1 0 0,0 0 1 0 0,0 1 0 0 0,0-1-1 0 0,1 0 1 0 0,-1 1-1 0 0,0-1 1 0 0,0 0 0 0 0,0 0-1 0 0,1 1 1 0 0,-1-1-1 0 0,0 0 1 0 0,0 0-1 0 0,1 1 1 0 0,-1-1 0 0 0,0 0-1 0 0,1 0 1 0 0,-1 0-1 0 0,0 0 1 0 0,1 1 0 0 0,-1-1-1 0 0,0 0 1 0 0,1 0-1 0 0,-1 0 1 0 0,0 0 0 0 0,1 0-1 0 0,-1 0 1 0 0,0 0-1 0 0,1 0 1 0 0,0 0-1 0 0,14 1 43 0 0,29-1-1 0 0,-23 0-76 0 0,21 2 0 0 0,-36-2 14 0 0,0 1 0 0 0,0 0 0 0 0,-1 0 1 0 0,1 1-1 0 0,0 0 0 0 0,-1 0 0 0 0,1 0 0 0 0,6 5 0 0 0,-9-5-7 0 0,0 0-1 0 0,-1 0 0 0 0,1 1 0 0 0,-1-1 0 0 0,0 1 0 0 0,0 0 1 0 0,0-1-1 0 0,0 1 0 0 0,0 0 0 0 0,0 0 0 0 0,-1 0 0 0 0,1 1 0 0 0,-1-1 1 0 0,0 0-1 0 0,0 0 0 0 0,0 1 0 0 0,-1-1 0 0 0,1 0 0 0 0,-1 7 1 0 0,1 6 47 0 0,-2 1 0 0 0,-4 31 0 0 0,5-48-46 0 0,-52 258 49 0 0,25-137 30 0 0,26-115-72 0 0,-1 1 1 0 0,2-1 0 0 0,-1 1-1 0 0,0 0 1 0 0,1-1-1 0 0,1 1 1 0 0,1 12 0 0 0,-2-17-6 0 0,1-1 1 0 0,-1 1-1 0 0,1 0 1 0 0,0 0 0 0 0,0 0-1 0 0,-1-1 1 0 0,1 1-1 0 0,1 0 1 0 0,-1-1 0 0 0,0 1-1 0 0,0 0 1 0 0,1-1-1 0 0,-1 0 1 0 0,0 1 0 0 0,1-1-1 0 0,0 0 1 0 0,-1 0-1 0 0,1 0 1 0 0,0 0 0 0 0,-1 0-1 0 0,1 0 1 0 0,0 0-1 0 0,0-1 1 0 0,0 1-1 0 0,0-1 1 0 0,0 1 0 0 0,-1-1-1 0 0,1 0 1 0 0,3 1-1 0 0,10-1-34 0 0,0 0 0 0 0,19-3 0 0 0,15-1-713 0 0,-11 4-2865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3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123 9 3168 0 0,'0'0'34'0'0,"0"0"1"0"0,0-1 0 0 0,0 1-1 0 0,0 0 1 0 0,0-1-1 0 0,0 1 1 0 0,0 0 0 0 0,0-1-1 0 0,0 1 1 0 0,0 0-1 0 0,0-1 1 0 0,0 1 0 0 0,-1 0-1 0 0,1 0 1 0 0,0-1-1 0 0,0 1 1 0 0,0 0-1 0 0,0-1 1 0 0,0 1 0 0 0,-1 0-1 0 0,1 0 1 0 0,0-1-1 0 0,0 1 1 0 0,0 0 0 0 0,-1 0-1 0 0,1 0 1 0 0,0-1-1 0 0,0 1 1 0 0,-1 0-1 0 0,1 0 1 0 0,0 0 0 0 0,-1 0-1 0 0,1 0 1 0 0,0-1-1 0 0,0 1 1 0 0,-1 0 0 0 0,1 0-1 0 0,0 0 1 0 0,-1 0-1 0 0,1 0 1 0 0,0 0-1 0 0,-1 0 1 0 0,1 0 0 0 0,-1 0 2 0 0,0 0 0 0 0,1 1 0 0 0,-1-1 0 0 0,1 0 1 0 0,-1 0-1 0 0,1 1 0 0 0,-1-1 0 0 0,1 0 0 0 0,-1 1 0 0 0,1-1 1 0 0,-1 0-1 0 0,1 1 0 0 0,-1-1 0 0 0,1 1 0 0 0,-1-1 1 0 0,1 1-1 0 0,0-1 0 0 0,-1 1 0 0 0,1-1 0 0 0,-1 2 1 0 0,0 0 24 0 0,0 0 1 0 0,0-1-1 0 0,0 1 1 0 0,0 0-1 0 0,0 0 1 0 0,0-1 0 0 0,-1 1-1 0 0,1 0 1 0 0,-4 2-1 0 0,3-2-36 0 0,0-1-1 0 0,0 1 0 0 0,0 0 0 0 0,0 1 1 0 0,1-1-1 0 0,-1 0 0 0 0,-2 5 0 0 0,-4 9 31 0 0,-1 3 6 0 0,1-1 0 0 0,1 1 0 0 0,-9 31 0 0 0,9-18-6 0 0,1 2 0 0 0,1-1-1 0 0,-1 47 1 0 0,14 79 38 0 0,-5-135-210 0 0,1-1 1 0 0,1 1-1 0 0,2-1 1 0 0,14 37-1 0 0,-10-36-373 0 0,24 42 1 0 0,-15-42 284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6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44 3328 0 0,'1'-1'161'0'0,"0"-1"1"0"0,0 0 0 0 0,0 0-1 0 0,1 1 1 0 0,-1-1-1 0 0,1 0 1 0 0,-1 1-1 0 0,1-1 1 0 0,0 1 0 0 0,-1 0-1 0 0,1 0 1 0 0,0 0-1 0 0,2-2 1 0 0,30-9 454 0 0,-26 10-565 0 0,0 1 0 0 0,0 0-1 0 0,0 0 1 0 0,13 1-1 0 0,7 0-8 0 0,4-1-16 0 0,9-2 5 0 0,0 2-1 0 0,69 8 0 0 0,-105-7-26 0 0,-1 1 0 0 0,0 0-1 0 0,1 0 1 0 0,-1 1-1 0 0,1-1 1 0 0,-1 1-1 0 0,0 0 1 0 0,6 3 0 0 0,-9-3-2 0 0,1-1 0 0 0,0 1 1 0 0,0 0-1 0 0,-1-1 0 0 0,1 1 1 0 0,-1 0-1 0 0,1 0 1 0 0,-1 0-1 0 0,0 0 0 0 0,0 0 1 0 0,0 0-1 0 0,0 1 1 0 0,0-1-1 0 0,-1 0 0 0 0,1 0 1 0 0,0 1-1 0 0,-1-1 0 0 0,0 3 1 0 0,1 5 4 0 0,-1 0 0 0 0,0-1 0 0 0,-1 1 0 0 0,0 0 0 0 0,-1-1 0 0 0,0 1 0 0 0,0-1 0 0 0,-1 1 0 0 0,-7 14 0 0 0,-5 8 25 0 0,-26 40 1 0 0,33-58-20 0 0,-69 109 130 0 0,-34 59 107 0 0,103-166-221 0 0,-13 32 0 0 0,18-42-26 0 0,2 1 1 0 0,-1-1 0 0 0,1 0 0 0 0,0 1 0 0 0,0-1 0 0 0,0 1-1 0 0,1-1 1 0 0,1 10 0 0 0,-1-14-4 0 0,0-1 0 0 0,1 1 0 0 0,-1-1 0 0 0,1 1 0 0 0,0 0 0 0 0,-1-1 0 0 0,1 1 0 0 0,0-1 0 0 0,0 0 0 0 0,0 1 0 0 0,0-1 0 0 0,0 0 0 0 0,0 1 0 0 0,0-1 0 0 0,1 0 0 0 0,-1 0 0 0 0,0 0 0 0 0,2 1 0 0 0,3 2 3 0 0,0-1 0 0 0,0 0 0 0 0,9 2 0 0 0,-13-4-2 0 0,13 4 4 0 0,-1-1 0 0 0,1 0 0 0 0,0-2 0 0 0,21 3-1 0 0,62-3-38 0 0,-71-2 18 0 0,24-1-686 0 0,61-8 1 0 0,-112 9 695 0 0,0 0 0 0 0,0 0 1 0 0,0 0-1 0 0,0 0 0 0 0,0 1 0 0 0,0-1 0 0 0,0 0 0 0 0,1 0 1 0 0,-1 0-1 0 0,0 0 0 0 0,0 0 0 0 0,0 0 0 0 0,0 0 0 0 0,0 0 0 0 0,0 0 1 0 0,0 0-1 0 0,0-1 0 0 0,0 1 0 0 0,1 0 0 0 0,-1 0 0 0 0,0 0 1 0 0,0 0-1 0 0,0 0 0 0 0,0 0 0 0 0,0 0 0 0 0,0 0 0 0 0,0 0 1 0 0,0 0-1 0 0,0 0 0 0 0,0 0 0 0 0,1 0 0 0 0,-1 0 0 0 0,0 0 0 0 0,0 0 1 0 0,0-1-1 0 0,0 1 0 0 0,0 0 0 0 0,0 0 0 0 0,0 0 0 0 0,0 0 1 0 0,0 0-1 0 0,0 0 0 0 0,0 0 0 0 0,0 0 0 0 0,0 0 0 0 0,0-1 0 0 0,0 1 1 0 0,0 0-1 0 0,0 0 0 0 0,0 0 0 0 0,0 0 0 0 0,0 0 0 0 0,0 0 1 0 0,0 0-1 0 0,0 0 0 0 0,0-1 0 0 0,0 1 0 0 0,0 0 0 0 0,0 0 0 0 0,-5-5-180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6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0 4160 0 0,'-33'0'2720'0'0,"42"0"-2616"0"0,5 6-64 0 0,5-3-32 0 0,0 1 0 0 0,4 4-8 0 0,6 5 0 0 0,5 1-72 0 0,8 1-16 0 0,5 3-696 0 0,-5-1-288 0 0,-4-5 536 0 0,1-20 272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6.9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18 3712 0 0,'-9'-17'2673'0'0,"8"18"-2622"0"0,1 1-1 0 0,0 0 0 0 0,-1-1 1 0 0,1 1-1 0 0,0 0 0 0 0,0 0 1 0 0,0-1-1 0 0,1 1 1 0 0,-1 2-1 0 0,1 3-10 0 0,1 31 25 0 0,11 64 0 0 0,-1-16-20 0 0,18 247 31 0 0,-16-176-134 0 0,5 19-2317 0 0,-14-149 463 0 0,3-6 653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7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3552 0 0,'0'-9'2680'0'0,"6"12"-1753"0"0,3 0-1196 0 0,-4 0 287 0 0,0 0-1 0 0,0 0 0 0 0,0 0 1 0 0,6 6-1 0 0,2 1-4 0 0,-3-3-5 0 0,0 0 0 0 0,-1 1 0 0 0,0 1 0 0 0,0-1 0 0 0,-1 1-1 0 0,13 19 1 0 0,59 109 31 0 0,14 22-6 0 0,78 80-544 0 0,-164-229 362 0 0,-5-5-33 0 0,1 0 0 0 0,0 0 0 0 0,0 0 1 0 0,1 0-1 0 0,-1-1 0 0 0,1 0 1 0 0,0 0-1 0 0,8 5 0 0 0,-13-9 178 0 0,0 0 0 0 0,0 0 0 0 0,0 0-1 0 0,0 0 1 0 0,0 0 0 0 0,1 0 0 0 0,-1 0 0 0 0,0-1 0 0 0,0 1-1 0 0,0 0 1 0 0,0 0 0 0 0,0 0 0 0 0,0 0 0 0 0,0 0-1 0 0,0 0 1 0 0,1 0 0 0 0,-1 0 0 0 0,0 0 0 0 0,0 0 0 0 0,0 0-1 0 0,0 0 1 0 0,0 0 0 0 0,0 0 0 0 0,0 0 0 0 0,0-1-1 0 0,0 1 1 0 0,0 0 0 0 0,0 0 0 0 0,0 0 0 0 0,0 0 0 0 0,0 0-1 0 0,0 0 1 0 0,1 0 0 0 0,-1 0 0 0 0,0-1 0 0 0,0 1-1 0 0,0 0 1 0 0,0 0 0 0 0,0 0 0 0 0,0 0 0 0 0,0 0 0 0 0,0 0-1 0 0,0 0 1 0 0,-1 0 0 0 0,1-1 0 0 0,0 1 0 0 0,0 0-1 0 0,0 0 1 0 0,0 0 0 0 0,0 0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7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300 13 3968 0 0,'-7'-13'1902'0'0,"-1"20"-879"0"0,8-7-1031 0 0,-3 5 33 0 0,0 0-1 0 0,0-1 0 0 0,1 1 1 0 0,-1 0-1 0 0,1 0 1 0 0,-2 9-1 0 0,-4 7-14 0 0,-37 99 122 0 0,27-67-127 0 0,-47 93 0 0 0,22-74-16 0 0,23-40-344 0 0,0 1 0 0 0,-19 48 0 0 0,38-78 93 0 0,0 0 0 0 0,0 0 0 0 0,0 0-1 0 0,0 0 1 0 0,0 0 0 0 0,1 0 0 0 0,0 0 0 0 0,-1 0 0 0 0,1 0 0 0 0,0 1 0 0 0,1-1 0 0 0,-1 0 0 0 0,1 4 0 0 0,3 10-1065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58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4192 0 0,'0'0'1357'0'0,"3"4"-814"0"0,9 8-353 0 0,0-1 0 0 0,19 14 0 0 0,20 18-123 0 0,-36-27-48 0 0,0 1-1 0 0,-1 1 0 0 0,0 1 1 0 0,-2 0-1 0 0,0 0 0 0 0,-2 1 1 0 0,0 1-1 0 0,10 28 1 0 0,-10-15 0 0 0,0 0 0 0 0,-3 1 0 0 0,0 1 0 0 0,1 48 0 0 0,-6-56-99 0 0,-1 0-1 0 0,-2 0 0 0 0,-1 0 0 0 0,-1 0 0 0 0,-11 49 0 0 0,10-64-330 0 0,-1 0-1 0 0,0 0 1 0 0,-1-1-1 0 0,-1 0 1 0 0,1 0-1 0 0,-2 0 1 0 0,-16 20-1 0 0,18-25 182 0 0,1 0-1 0 0,-1-1 0 0 0,-1 1 1 0 0,-12 10-1 0 0,12-14 130 0 0,0 1 1 0 0,-1-1-1 0 0,1 0 0 0 0,0 0 1 0 0,-10 1-1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4:59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2848 0 0,'-1'-16'3723'0'0,"1"17"-3692"0"0,4 8 27 0 0,0 1-1 0 0,-1 0 0 0 0,0-1 0 0 0,-1 1 0 0 0,3 20 0 0 0,-3-16-25 0 0,13 149 131 0 0,-10-93-125 0 0,0 107 49 0 0,-2-60-50 0 0,-3-85-82 0 0,0-22-287 0 0,0 0 0 0 0,0 0 1 0 0,1 1-1 0 0,0-1 0 0 0,1-1 0 0 0,5 18 1 0 0,-7-26 220 0 0,3 5-1101 0 0,3-10 321 0 0,4-7 466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00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 0 3776 0 0,'-1'8'3148'0'0,"0"-7"-3035"0"0,0 0-95 0 0,0 0 0 0 0,0 0-1 0 0,-1 0 1 0 0,1 0 0 0 0,0-1-1 0 0,0 1 1 0 0,0 1 0 0 0,0-1 0 0 0,1 0-1 0 0,-1 0 1 0 0,0 0 0 0 0,0 0-1 0 0,1 1 1 0 0,-1-1 0 0 0,0 0 0 0 0,1 1-1 0 0,-1 0 1 0 0,-6 13 42 0 0,-1-5-22 0 0,6-8-30 0 0,0 1 0 0 0,0-1 0 0 0,0 1 0 0 0,0-1 0 0 0,-2 6 0 0 0,-39 93 2 0 0,39-95-30 0 0,0 0 0 0 0,1 0 0 0 0,-9 9 0 0 0,-8 11 20 0 0,14-15-16 0 0,-1 0 1 0 0,0-1-1 0 0,-1 0 1 0 0,-10 11-1 0 0,11-11 43 0 0,7-10-22 0 0,0 1 0 0 0,0-1 0 0 0,-1 0 0 0 0,1 1 1 0 0,0-1-1 0 0,0 0 0 0 0,0 1 0 0 0,0-1 0 0 0,-1 0 0 0 0,1 1 0 0 0,0-1 0 0 0,0 0 0 0 0,-1 0 0 0 0,1 1 0 0 0,0-1 0 0 0,-1 0 0 0 0,1 0 0 0 0,0 0 0 0 0,-1 1 0 0 0,1-1 0 0 0,0 0 0 0 0,-1 0 0 0 0,0 0 0 0 0,0 1 63 0 0,2 0-34 0 0,16 9-13 0 0,-12-7-23 0 0,0 0 1 0 0,1 0-1 0 0,-1 0 1 0 0,9 3-1 0 0,4-2 2 0 0,15 6 13 0 0,8 6 11 0 0,81 21-1 0 0,-44-16-44 0 0,-39-13-105 0 0,4 2-412 0 0,-40-9 403 0 0,1 0 0 0 0,-1 1 0 0 0,1-1 0 0 0,-1 1-1 0 0,0-1 1 0 0,0 1 0 0 0,0 0 0 0 0,5 5 0 0 0,-6-6-49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01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2 3008 0 0,'-3'-1'3122'0'0,"6"4"-2565"0"0,5 8-718 0 0,6 22 237 0 0,-4-13-49 0 0,28 82 45 0 0,-28-77-316 0 0,15 38 684 0 0,-22-54-1122 0 0,0-1 1 0 0,-1 1 0 0 0,0 0 0 0 0,-1-1-1 0 0,0 12 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41.5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0 4736 0 0,'-14'9'1776'0'0,"9"-6"-688"0"0,15-3-1016 0 0,4 0-40 0 0,5 0-64 0 0,0 0 0 0 0,9 0 16 0 0,0 6-400 0 0,6-3-152 0 0,-1 2-904 0 0,-5-1-368 0 0,-4-4 944 0 0,-4-4 464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01.4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1 3136 0 0,'-10'4'3362'0'0,"10"-4"-3308"0"0,-5 13-5 0 0,0-1-23 0 0,1 0 0 0 0,0 0 0 0 0,0 0 0 0 0,1 0 0 0 0,1 0 0 0 0,-2 14 0 0 0,-2 14-59 0 0,4-33-91 0 0,0 0-1 0 0,1 0 0 0 0,0 0 0 0 0,1 0 0 0 0,-1 0 0 0 0,1 0 0 0 0,1 0 0 0 0,-1 0 0 0 0,1 0 1 0 0,1 0-1 0 0,1 9 0 0 0,6 0-63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01.7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 3520 0 0,'0'-12'2480'0'0,"5"15"-2280"0"0,4-3-48 0 0,1 4-80 0 0,4 4-32 0 0,0 1-16 0 0,0 0-40 0 0,0 0-8 0 0,0-2-40 0 0,0 6 0 0 0,0 0-408 0 0,2-1-168 0 0,-12 0 312 0 0,6 6 160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02.7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3616 0 0,'1'6'2990'0'0,"21"78"-2594"0"0,-3 36-262 0 0,4 165 0 0 0,-23-260-82 0 0,2 0-1 0 0,7 32 0 0 0,-7-48-37 0 0,0-1 0 0 0,1 0 0 0 0,0 0 0 0 0,0 0 0 0 0,1 0 0 0 0,0-1-1 0 0,0 1 1 0 0,0-1 0 0 0,1 0 0 0 0,8 8 0 0 0,-11-13-12 0 0,0 0 0 0 0,1 0 1 0 0,-1 0-1 0 0,1 0 0 0 0,0-1 0 0 0,-1 1 0 0 0,1-1 0 0 0,0 1 0 0 0,0-1 1 0 0,0 0-1 0 0,0 0 0 0 0,0-1 0 0 0,6 2 0 0 0,3-1 9 0 0,0-1 1 0 0,16-1-1 0 0,-2 0-4 0 0,-18 1-110 0 0,1 0-1 0 0,-1-1 1 0 0,0 1 0 0 0,0-2 0 0 0,0 1 0 0 0,0-1-1 0 0,0 0 1 0 0,0-1 0 0 0,13-5 0 0 0,-17 3-930 0 0,-4 4 861 0 0,0 0 0 0 0,1 0-1 0 0,-1 0 1 0 0,0 0 0 0 0,1 0 0 0 0,-1 0 0 0 0,0 0 0 0 0,0 0 0 0 0,0 0-1 0 0,0 0 1 0 0,0 0 0 0 0,0 0 0 0 0,0 0 0 0 0,0-1 0 0 0,0-1 208 0 0,0-14-513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03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 1 3712 0 0,'3'4'3476'0'0,"-3"-4"-3422"0"0,-28 77 93 0 0,25-61-126 0 0,-26 112 191 0 0,25-104-179 0 0,1 0 1 0 0,1 0 0 0 0,3 35 0 0 0,1-31-71 0 0,2-1-1 0 0,2 0 1 0 0,0 0-1 0 0,1-1 0 0 0,2 0 1 0 0,16 35-1 0 0,-21-54-182 0 0,0 1-1 0 0,0-1 1 0 0,0-1-1 0 0,1 1 1 0 0,9 11-1 0 0,-12-16 85 0 0,0 0-1 0 0,0 0 1 0 0,1-1 0 0 0,-1 1 0 0 0,0-1-1 0 0,1 1 1 0 0,-1-1 0 0 0,1 1-1 0 0,-1-1 1 0 0,1 0 0 0 0,0 0 0 0 0,-1-1-1 0 0,1 1 1 0 0,0 0 0 0 0,0-1-1 0 0,0 0 1 0 0,0 0 0 0 0,-1 0 0 0 0,5 0-1 0 0,17-4-332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06.4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297 112 3488 0 0,'-3'-10'1620'0'0,"3"10"-1598"0"0,0 0 0 0 0,-1-1 0 0 0,1 1 1 0 0,0 0-1 0 0,0-1 0 0 0,0 1 0 0 0,0 0 0 0 0,-1 0 1 0 0,1-1-1 0 0,0 1 0 0 0,0 0 0 0 0,0-1 1 0 0,0 1-1 0 0,0 0 0 0 0,0 0 0 0 0,0-1 0 0 0,0 1 1 0 0,0 0-1 0 0,0-1 0 0 0,0 1 0 0 0,0 0 0 0 0,0-1 1 0 0,0 1-1 0 0,0 0 0 0 0,0-1 0 0 0,1 1 1 0 0,-1 0-1 0 0,0 0 0 0 0,0-1 0 0 0,0 1 0 0 0,0 0 1 0 0,1 0-1 0 0,-1-1 0 0 0,0 1 0 0 0,0 0 0 0 0,0 0 1 0 0,1 0-1 0 0,-1-1 0 0 0,0 1 0 0 0,1 0 0 0 0,-1-2 38 0 0,1 1 0 0 0,-1-1-1 0 0,0 0 1 0 0,0 1-1 0 0,1-1 1 0 0,-1 0-1 0 0,-1 1 1 0 0,1-4-1 0 0,0 4-31 0 0,0-3-23 0 0,0 1 0 0 0,0 0 0 0 0,0 0 0 0 0,-1-1 0 0 0,1 1 0 0 0,-1 0-1 0 0,0 0 1 0 0,1 0 0 0 0,-1 0 0 0 0,-1 0 0 0 0,1 0 0 0 0,-2-3 0 0 0,1 4-3 0 0,0-1 0 0 0,0 1 1 0 0,-1 0-1 0 0,1 1 0 0 0,0-1 1 0 0,-1 0-1 0 0,1 1 0 0 0,-1-1 1 0 0,1 1-1 0 0,-1 0 0 0 0,0 0 1 0 0,1 0-1 0 0,-7-1 0 0 0,4 0-1 0 0,0 1 0 0 0,-1 1-1 0 0,1-1 1 0 0,0 1-1 0 0,-1 0 1 0 0,1 0-1 0 0,0 0 1 0 0,0 1-1 0 0,-1 0 1 0 0,1 0 0 0 0,0 0-1 0 0,0 1 1 0 0,0 0-1 0 0,0 0 1 0 0,0 0-1 0 0,0 0 1 0 0,1 1-1 0 0,-1 0 1 0 0,1 0-1 0 0,0 0 1 0 0,0 0 0 0 0,-6 6-1 0 0,-2 4 3 0 0,0 1 1 0 0,1 0-1 0 0,0 0 0 0 0,1 1 0 0 0,-12 24 0 0 0,12-19-6 0 0,0 0-1 0 0,-10 34 0 0 0,18-46 5 0 0,-1 0-1 0 0,2 0 1 0 0,-1-1-1 0 0,1 1 1 0 0,0 0-1 0 0,1 0 1 0 0,0 0 0 0 0,0 0-1 0 0,1 0 1 0 0,3 14-1 0 0,-4-19 4 0 0,1 1 0 0 0,1-1 0 0 0,-1 0 0 0 0,0 0 0 0 0,1 0 0 0 0,-1 0 0 0 0,1 0 0 0 0,0 0-1 0 0,0 0 1 0 0,0-1 0 0 0,1 1 0 0 0,-1-1 0 0 0,1 1 0 0 0,-1-1 0 0 0,1 0 0 0 0,0 0 0 0 0,-1 0 0 0 0,1 0 0 0 0,0-1 0 0 0,0 1 0 0 0,1-1 0 0 0,-1 1-1 0 0,0-1 1 0 0,0 0 0 0 0,1-1 0 0 0,-1 1 0 0 0,0-1 0 0 0,1 1 0 0 0,-1-1 0 0 0,1 0 0 0 0,-1 0 0 0 0,1 0 0 0 0,-1-1 0 0 0,0 1 0 0 0,1-1 0 0 0,3-1-1 0 0,0-1 8 0 0,0-1 0 0 0,0 0 0 0 0,0 0-1 0 0,-1 0 1 0 0,1-1 0 0 0,-1 0 0 0 0,0 0-1 0 0,9-12 1 0 0,2-4 23 0 0,18-29 0 0 0,-12 15 1 0 0,-12 19 19 0 0,-1-2 0 0 0,10-23 0 0 0,-13 25 23 0 0,-5 13-65 0 0,0 0 0 0 0,0 0 0 0 0,0 0 0 0 0,0 0 0 0 0,4-3 0 0 0,-5 18 161 0 0,5 346-59 0 0,-7-325-159 0 0,2 0-1 0 0,2-1 1 0 0,1 1 0 0 0,1-1 0 0 0,2 1 0 0 0,18 53 0 0 0,-24-82-18 0 0,1-1-1 0 0,-1 0 1 0 0,1 0 0 0 0,-1 1 0 0 0,1-1 0 0 0,0 0-1 0 0,0-1 1 0 0,0 1 0 0 0,0 0 0 0 0,1-1 0 0 0,-1 1 0 0 0,1-1-1 0 0,0 0 1 0 0,-1 1 0 0 0,5 1 0 0 0,-5-4-40 0 0,1 1 0 0 0,0 0 1 0 0,-1-1-1 0 0,1 1 0 0 0,0-1 1 0 0,-1 0-1 0 0,1 0 0 0 0,0 0 0 0 0,0 0 1 0 0,-1 0-1 0 0,1-1 0 0 0,0 1 1 0 0,-1-1-1 0 0,1 0 0 0 0,0 0 0 0 0,-1 0 1 0 0,1 0-1 0 0,-1 0 0 0 0,0-1 1 0 0,1 1-1 0 0,2-3 0 0 0,9-5-356 0 0,24-21 0 0 0,15-22-28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13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7 3680 0 0,'-5'0'413'0'0,"4"0"-275"0"0,-1 0 0 0 0,1-1 1 0 0,0 1-1 0 0,-1 0 0 0 0,1 0 1 0 0,-1-1-1 0 0,1 1 0 0 0,-8-5 1628 0 0,15 19-1531 0 0,11 24-149 0 0,-2 1 0 0 0,11 45 0 0 0,11 38-69 0 0,38 167-87 0 0,-71-264 53 0 0,2 16-10 0 0,2-1 0 0 0,21 65-1 0 0,-22-77-264 0 0,-6-25 110 0 0,-1 1 1 0 0,1-1 0 0 0,0 0 0 0 0,0 0-1 0 0,0 0 1 0 0,0 0 0 0 0,3 5 0 0 0,8-15-1863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13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18 3968 0 0,'-10'-17'2917'0'0,"18"17"-2877"0"0,0 1 1 0 0,16 3-1 0 0,15 7-26 0 0,63 9-1 0 0,-70-16-7 0 0,0 2 0 0 0,0 2 0 0 0,48 18 0 0 0,-76-25 1 0 0,0 1-1 0 0,0 0 1 0 0,-1 0-1 0 0,1 0 1 0 0,-1 0-1 0 0,1 1 1 0 0,-1 0-1 0 0,0-1 1 0 0,0 1-1 0 0,0 0 1 0 0,-1 0-1 0 0,5 7 1 0 0,-6-7 0 0 0,1 0 0 0 0,-1 0 0 0 0,0 0 0 0 0,0 0 1 0 0,0 1-1 0 0,0-1 0 0 0,-1 1 0 0 0,1-1 0 0 0,-1 0 1 0 0,0 1-1 0 0,0-1 0 0 0,0 1 0 0 0,-1-1 0 0 0,1 1 0 0 0,-1-1 1 0 0,-1 5-1 0 0,-8 21 17 0 0,-25 51 0 0 0,21-51-27 0 0,-7 13-616 0 0,-29 43 1 0 0,49-83 589 0 0,-1 2-41 0 0,-1 0 0 0 0,0 0 0 0 0,1-1 0 0 0,-6 6 0 0 0,7-9 56 0 0,0 1 1 0 0,-1 0-1 0 0,1-1 0 0 0,0 1 1 0 0,0-1-1 0 0,0 1 0 0 0,0-1 1 0 0,0 0-1 0 0,-1 0 0 0 0,1 1 1 0 0,0-1-1 0 0,0 0 0 0 0,-1 0 1 0 0,-1 0-1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14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4192 0 0,'-4'3'2983'0'0,"4"15"-2421"0"0,4 20-753 0 0,8 34 271 0 0,9 66 10 0 0,-14-70-75 0 0,18 155 20 0 0,-15-134-39 0 0,3 23-125 0 0,16 22-2537 0 0,-22-87-114 0 0,-7-46 2768 0 0,0-1 0 0 0,0 0 0 0 0,0 0 0 0 0,0 0 0 0 0,1 0 0 0 0,-1 0 0 0 0,0 0 0 0 0,0 1 0 0 0,0-1 0 0 0,0 0 0 0 0,0 0 0 0 0,1 0 0 0 0,-1 0 0 0 0,0 0 0 0 0,0 0 0 0 0,0 0 0 0 0,1 0 0 0 0,-1 0 0 0 0,0 0 0 0 0,0 0 0 0 0,0 0 0 0 0,0 0 0 0 0,1 0 0 0 0,-1 0 0 0 0,0 0 0 0 0,0 0 0 0 0,0 0 0 0 0,1 0 0 0 0,-1 0 0 0 0,0 0 1 0 0,0 0-1 0 0,0 0 0 0 0,0 0 0 0 0,1 0 0 0 0,-1 0 0 0 0,0 0 0 0 0,0-1 0 0 0,0 1 0 0 0,0 0 0 0 0,1 0 0 0 0,-1 0 0 0 0,0 0 0 0 0,0 0 0 0 0,0-1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14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 3840 0 0,'2'-1'187'0'0,"4"-4"970"0"0,-6 5-1138 0 0,0 0 1 0 0,0 0 0 0 0,0 0-1 0 0,1 1 1 0 0,-1-1-1 0 0,0 0 1 0 0,0 0-1 0 0,0 0 1 0 0,0 0-1 0 0,0 0 1 0 0,0 0-1 0 0,0 0 1 0 0,1 0-1 0 0,-1 0 1 0 0,0 0-1 0 0,0 1 1 0 0,0-1-1 0 0,0 0 1 0 0,0 0-1 0 0,0 0 1 0 0,0 0-1 0 0,0 0 1 0 0,0 0-1 0 0,0 0 1 0 0,0 1-1 0 0,0-1 1 0 0,0 0 0 0 0,0 0-1 0 0,0 0 1 0 0,0 0-1 0 0,0 0 1 0 0,0 1-1 0 0,0-1 1 0 0,0 0-1 0 0,0 0 1 0 0,0 0-1 0 0,0 0 1 0 0,0 0-1 0 0,0 1 1 0 0,0-1-1 0 0,0 0 1 0 0,16 3 896 0 0,8 7-657 0 0,-16-8-230 0 0,0 1-1 0 0,0 1 1 0 0,-1-1 0 0 0,1 1 0 0 0,7 6 0 0 0,-7-3-25 0 0,0 0 0 0 0,-1 0 1 0 0,0 1-1 0 0,0 0 0 0 0,-1 0 0 0 0,0 1 1 0 0,0-1-1 0 0,6 17 0 0 0,0 3 58 0 0,13 44-1 0 0,-11-21-27 0 0,-3 1-1 0 0,-1 0 1 0 0,3 90 0 0 0,-10-102-116 0 0,-2 0 0 0 0,-7 73 0 0 0,-21 28-2993 0 0,18-105 2192 0 0,-1-15 415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5:14.8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0 4736 0 0,'-19'0'2176'0'0,"19"4"-1832"0"0,19 8-3368 0 0,-10-7 2680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41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 4576 0 0,'-3'0'281'0'0,"2"0"-220"0"0,1 0 0 0 0,0 0 0 0 0,-1 0-1 0 0,1-1 1 0 0,0 1 0 0 0,-1 0 0 0 0,1 0 0 0 0,0 0 0 0 0,-1 0 0 0 0,1 0 0 0 0,0 0-1 0 0,-1 0 1 0 0,-4 4 1157 0 0,5-4-1157 0 0,-1 0-1 0 0,1 1 1 0 0,0-1 0 0 0,15 3 451 0 0,4 4-455 0 0,13 5-34 0 0,31 15 1 0 0,-55-22-27 0 0,0-1 1 0 0,0 1 0 0 0,0 1 0 0 0,0-1 0 0 0,-1 1 0 0 0,0 0-1 0 0,0 1 1 0 0,9 12 0 0 0,-7-6 10 0 0,-1 0 0 0 0,-1 1 0 0 0,0 0-1 0 0,8 25 1 0 0,-6-8 12 0 0,7 38 0 0 0,-11-34-93 0 0,-1 0 0 0 0,-2 0 0 0 0,-2 0 0 0 0,-1 1 0 0 0,-2-1 0 0 0,-1 0 0 0 0,-2 0-1 0 0,-14 51 1 0 0,16-73 12 0 0,-1 0 0 0 0,0 0-1 0 0,-10 18 1 0 0,7-18 15 0 0,-1 0 1 0 0,-14 14-1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30.0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4 199 3136 0 0,'0'0'1031'0'0,"-3"19"744"0"0,3-14-1761 0 0,0-1 0 0 0,1 1-1 0 0,0-1 1 0 0,0 0-1 0 0,0 1 1 0 0,0-1 0 0 0,1 0-1 0 0,-1 1 1 0 0,1-1-1 0 0,0 0 1 0 0,0 0 0 0 0,1-1-1 0 0,-1 1 1 0 0,1 0-1 0 0,0-1 1 0 0,0 1 0 0 0,0-1-1 0 0,0 0 1 0 0,6 4-1 0 0,4 2 47 0 0,0 0 0 0 0,1-1-1 0 0,0 0 1 0 0,0-1-1 0 0,1 0 1 0 0,0-1-1 0 0,0-1 1 0 0,0-1-1 0 0,1 0 1 0 0,24 3-1 0 0,-30-6-35 0 0,1 0 0 0 0,-1 0 1 0 0,1-1-1 0 0,-1-1 0 0 0,1 0 0 0 0,-1 0 0 0 0,1-1 0 0 0,-1 0 1 0 0,0-1-1 0 0,1 0 0 0 0,-2-1 0 0 0,1 0 0 0 0,0 0 0 0 0,-1-1 0 0 0,0 0 1 0 0,16-13-1 0 0,-21 15-16 0 0,0-1 0 0 0,-1 1 0 0 0,0-1 0 0 0,0 0 0 0 0,0 0 1 0 0,0-1-1 0 0,-1 1 0 0 0,0-1 0 0 0,0 1 0 0 0,0-1 0 0 0,0 0 0 0 0,-1 1 0 0 0,1-1 1 0 0,-1 0-1 0 0,0 0 0 0 0,-1 0 0 0 0,1 0 0 0 0,-1-8 0 0 0,-2-4-6 0 0,1 0 1 0 0,-2 1-1 0 0,0-1 0 0 0,-6-16 0 0 0,5 19-13 0 0,-1 0 0 0 0,-1 0 0 0 0,0 1 1 0 0,0-1-1 0 0,-11-14 0 0 0,15 25 12 0 0,0 1 0 0 0,-1-1 0 0 0,1 0 0 0 0,-1 1 0 0 0,0-1 0 0 0,0 1 0 0 0,0 0 0 0 0,0 0 0 0 0,0 0 0 0 0,0 0 0 0 0,0 1 0 0 0,-1-1 0 0 0,1 1 0 0 0,-1 0 0 0 0,1 0 0 0 0,-1 0 0 0 0,1 0 0 0 0,-1 1 0 0 0,0-1 0 0 0,1 1 0 0 0,-1 0 0 0 0,-6 1 0 0 0,-3 0 5 0 0,-1 1-1 0 0,1 0 0 0 0,0 1 1 0 0,-24 10-1 0 0,24-9-105 0 0,1 2 0 0 0,0-1 0 0 0,0 2 0 0 0,0-1 0 0 0,1 2 0 0 0,0-1 0 0 0,1 2 0 0 0,-1-1 0 0 0,2 1 0 0 0,-1 1 0 0 0,1 0 0 0 0,0 0-1 0 0,1 1 1 0 0,1 0 0 0 0,0 0 0 0 0,-10 20 0 0 0,8-9-365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3:30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18 3616 0 0,'-9'-18'3196'0'0,"15"25"-3022"0"0,-1-1-149 0 0,-1 0-1 0 0,0 0 1 0 0,0 1-1 0 0,-1 0 1 0 0,0 0-1 0 0,0 0 0 0 0,-1 0 1 0 0,1 0-1 0 0,-2 1 1 0 0,1-1-1 0 0,-1 1 0 0 0,1 8 1 0 0,9 96 68 0 0,12 87-15 0 0,-15-154-64 0 0,1 0 0 0 0,21 57 0 0 0,-24-87-126 0 0,12 21 0 0 0,-12-25-266 0 0,-1-1 0 0 0,8 21-1 0 0,-13-31 364 0 0,0 0-1 0 0,0 1 0 0 0,0-1 1 0 0,0 0-1 0 0,1 1 0 0 0,-1-1 1 0 0,0 0-1 0 0,0 1 0 0 0,0-1 1 0 0,0 0-1 0 0,0 1 0 0 0,0-1 1 0 0,0 0-1 0 0,-1 0 0 0 0,1 1 1 0 0,0-1-1 0 0,0 0 0 0 0,0 1 1 0 0,0-1-1 0 0,0 0 0 0 0,0 0 1 0 0,-1 1-1 0 0,1-1 0 0 0,0 0 1 0 0,0 0-1 0 0,0 1 0 0 0,0-1 1 0 0,-1 0-1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3:52:58.3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 3264 0 0,'0'-6'3304'0'0,"2"15"-3224"0"0,2-2-45 0 0,-1 0-1 0 0,0 0 1 0 0,0 1 0 0 0,-1-1 0 0 0,0 1 0 0 0,0 0-1 0 0,0-1 1 0 0,0 10 0 0 0,-3 47 103 0 0,0-8-304 0 0,10 96-1 0 0,-7-111-1599 0 0,-3-39 1408 0 0,-2-4 107 0 0,-13-13-76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28800"/>
            <a:ext cx="10363200" cy="900546"/>
          </a:xfrm>
        </p:spPr>
        <p:txBody>
          <a:bodyPr/>
          <a:lstStyle>
            <a:lvl1pPr algn="l">
              <a:defRPr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2819400"/>
            <a:ext cx="103632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956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0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59156"/>
            <a:ext cx="10287000" cy="1729047"/>
          </a:xfr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239491"/>
            <a:ext cx="9144000" cy="1379915"/>
          </a:xfrm>
        </p:spPr>
        <p:txBody>
          <a:bodyPr anchor="t"/>
          <a:lstStyle>
            <a:lvl1pPr marL="0" indent="0" algn="ctr" defTabSz="285732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33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8" descr="PublicHealth_whit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141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8" descr="PublicHealth_whit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394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128061"/>
            <a:ext cx="10363200" cy="1832235"/>
          </a:xfrm>
          <a:noFill/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Section Header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258919"/>
            <a:ext cx="10363200" cy="1500187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285732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46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195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2926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657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389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12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5852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PublicHealth_whit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702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PublicHealth_whit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11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5"/>
            <a:ext cx="5386919" cy="639763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285732" indent="0">
              <a:buNone/>
              <a:defRPr sz="1250" b="1"/>
            </a:lvl2pPr>
            <a:lvl3pPr marL="571464" indent="0">
              <a:buNone/>
              <a:defRPr sz="1125" b="1"/>
            </a:lvl3pPr>
            <a:lvl4pPr marL="857195" indent="0">
              <a:buNone/>
              <a:defRPr sz="1000" b="1"/>
            </a:lvl4pPr>
            <a:lvl5pPr marL="1142926" indent="0">
              <a:buNone/>
              <a:defRPr sz="1000" b="1"/>
            </a:lvl5pPr>
            <a:lvl6pPr marL="1428657" indent="0">
              <a:buNone/>
              <a:defRPr sz="1000" b="1"/>
            </a:lvl6pPr>
            <a:lvl7pPr marL="1714389" indent="0">
              <a:buNone/>
              <a:defRPr sz="1000" b="1"/>
            </a:lvl7pPr>
            <a:lvl8pPr marL="2000120" indent="0">
              <a:buNone/>
              <a:defRPr sz="1000" b="1"/>
            </a:lvl8pPr>
            <a:lvl9pPr marL="2285852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9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4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285732" indent="0">
              <a:buNone/>
              <a:defRPr sz="1250" b="1"/>
            </a:lvl2pPr>
            <a:lvl3pPr marL="571464" indent="0">
              <a:buNone/>
              <a:defRPr sz="1125" b="1"/>
            </a:lvl3pPr>
            <a:lvl4pPr marL="857195" indent="0">
              <a:buNone/>
              <a:defRPr sz="1000" b="1"/>
            </a:lvl4pPr>
            <a:lvl5pPr marL="1142926" indent="0">
              <a:buNone/>
              <a:defRPr sz="1000" b="1"/>
            </a:lvl5pPr>
            <a:lvl6pPr marL="1428657" indent="0">
              <a:buNone/>
              <a:defRPr sz="1000" b="1"/>
            </a:lvl6pPr>
            <a:lvl7pPr marL="1714389" indent="0">
              <a:buNone/>
              <a:defRPr sz="1000" b="1"/>
            </a:lvl7pPr>
            <a:lvl8pPr marL="2000120" indent="0">
              <a:buNone/>
              <a:defRPr sz="1000" b="1"/>
            </a:lvl8pPr>
            <a:lvl9pPr marL="2285852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marL="214299" marR="0" lvl="0" indent="-214299" algn="l" defTabSz="28573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14299" marR="0" lvl="1" indent="-214299" algn="l" defTabSz="28573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214299" marR="0" lvl="2" indent="-214299" algn="l" defTabSz="28573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Third level</a:t>
            </a:r>
          </a:p>
          <a:p>
            <a:pPr marL="214299" marR="0" lvl="3" indent="-214299" algn="l" defTabSz="28573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8" descr="PublicHealth_whit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367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172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52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74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2000"/>
            </a:lvl1pPr>
            <a:lvl2pPr marL="285732" indent="0">
              <a:buNone/>
              <a:defRPr sz="750"/>
            </a:lvl2pPr>
            <a:lvl3pPr marL="571464" indent="0">
              <a:buNone/>
              <a:defRPr sz="625"/>
            </a:lvl3pPr>
            <a:lvl4pPr marL="857195" indent="0">
              <a:buNone/>
              <a:defRPr sz="563"/>
            </a:lvl4pPr>
            <a:lvl5pPr marL="1142926" indent="0">
              <a:buNone/>
              <a:defRPr sz="563"/>
            </a:lvl5pPr>
            <a:lvl6pPr marL="1428657" indent="0">
              <a:buNone/>
              <a:defRPr sz="563"/>
            </a:lvl6pPr>
            <a:lvl7pPr marL="1714389" indent="0">
              <a:buNone/>
              <a:defRPr sz="563"/>
            </a:lvl7pPr>
            <a:lvl8pPr marL="2000120" indent="0">
              <a:buNone/>
              <a:defRPr sz="563"/>
            </a:lvl8pPr>
            <a:lvl9pPr marL="2285852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PublicHealth_whit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29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293970"/>
            <a:ext cx="109728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2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285732" indent="0">
              <a:buNone/>
              <a:defRPr sz="1750"/>
            </a:lvl2pPr>
            <a:lvl3pPr marL="571464" indent="0">
              <a:buNone/>
              <a:defRPr sz="1500"/>
            </a:lvl3pPr>
            <a:lvl4pPr marL="857195" indent="0">
              <a:buNone/>
              <a:defRPr sz="1250"/>
            </a:lvl4pPr>
            <a:lvl5pPr marL="1142926" indent="0">
              <a:buNone/>
              <a:defRPr sz="1250"/>
            </a:lvl5pPr>
            <a:lvl6pPr marL="1428657" indent="0">
              <a:buNone/>
              <a:defRPr sz="1250"/>
            </a:lvl6pPr>
            <a:lvl7pPr marL="1714389" indent="0">
              <a:buNone/>
              <a:defRPr sz="1250"/>
            </a:lvl7pPr>
            <a:lvl8pPr marL="2000120" indent="0">
              <a:buNone/>
              <a:defRPr sz="1250"/>
            </a:lvl8pPr>
            <a:lvl9pPr marL="2285852" indent="0">
              <a:buNone/>
              <a:defRPr sz="125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40"/>
            <a:ext cx="73152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285732" indent="0">
              <a:buNone/>
              <a:defRPr sz="750"/>
            </a:lvl2pPr>
            <a:lvl3pPr marL="571464" indent="0">
              <a:buNone/>
              <a:defRPr sz="625"/>
            </a:lvl3pPr>
            <a:lvl4pPr marL="857195" indent="0">
              <a:buNone/>
              <a:defRPr sz="563"/>
            </a:lvl4pPr>
            <a:lvl5pPr marL="1142926" indent="0">
              <a:buNone/>
              <a:defRPr sz="563"/>
            </a:lvl5pPr>
            <a:lvl6pPr marL="1428657" indent="0">
              <a:buNone/>
              <a:defRPr sz="563"/>
            </a:lvl6pPr>
            <a:lvl7pPr marL="1714389" indent="0">
              <a:buNone/>
              <a:defRPr sz="563"/>
            </a:lvl7pPr>
            <a:lvl8pPr marL="2000120" indent="0">
              <a:buNone/>
              <a:defRPr sz="563"/>
            </a:lvl8pPr>
            <a:lvl9pPr marL="2285852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PublicHealth_whit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082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8" descr="PublicHealth_whit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128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8" descr="PublicHealth_whit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8513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5915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rgbClr val="026CB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sz="3000" b="0" i="0">
                <a:solidFill>
                  <a:srgbClr val="152259"/>
                </a:solidFill>
                <a:latin typeface="Arial" charset="0"/>
                <a:ea typeface="Arial" charset="0"/>
                <a:cs typeface="Arial" charset="0"/>
              </a:defRPr>
            </a:lvl1pPr>
            <a:lvl2pPr marL="285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3631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3179"/>
            <a:ext cx="12192000" cy="1414463"/>
          </a:xfrm>
          <a:prstGeom prst="rect">
            <a:avLst/>
          </a:prstGeom>
          <a:solidFill>
            <a:srgbClr val="026CB6"/>
          </a:soli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YaleNew" charset="0"/>
              <a:ea typeface="YaleNew" charset="0"/>
              <a:cs typeface="Yale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charset="0"/>
                <a:ea typeface="Tahoma" charset="0"/>
                <a:cs typeface="Tahoma" charset="0"/>
              </a:defRPr>
            </a:lvl1pPr>
            <a:lvl2pPr>
              <a:defRPr>
                <a:latin typeface="Tahoma" charset="0"/>
                <a:ea typeface="Tahoma" charset="0"/>
                <a:cs typeface="Tahoma" charset="0"/>
              </a:defRPr>
            </a:lvl2pPr>
            <a:lvl3pPr>
              <a:defRPr>
                <a:latin typeface="Tahoma" charset="0"/>
                <a:ea typeface="Tahoma" charset="0"/>
                <a:cs typeface="Tahoma" charset="0"/>
              </a:defRPr>
            </a:lvl3pPr>
            <a:lvl4pPr>
              <a:defRPr>
                <a:latin typeface="Tahoma" charset="0"/>
                <a:ea typeface="Tahoma" charset="0"/>
                <a:cs typeface="Tahoma" charset="0"/>
              </a:defRPr>
            </a:lvl4pPr>
            <a:lvl5pPr>
              <a:defRPr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9078"/>
            <a:ext cx="10972800" cy="1049867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356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3179"/>
            <a:ext cx="12192000" cy="1414463"/>
          </a:xfrm>
          <a:prstGeom prst="rect">
            <a:avLst/>
          </a:prstGeom>
          <a:solidFill>
            <a:srgbClr val="026CB6"/>
          </a:soli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20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74033-574B-B54A-A70F-A098B2867853}" type="datetimeFigureOut">
              <a:rPr lang="en-US"/>
              <a:pPr>
                <a:defRPr/>
              </a:pPr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09D0A9-CDD9-644B-87D4-01F1EEDE072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02883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EB4F1-7B2A-904B-A74B-4EF57CF04C35}" type="datetimeFigureOut">
              <a:rPr lang="en-US"/>
              <a:pPr>
                <a:defRPr/>
              </a:pPr>
              <a:t>4/28/2022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D456CE-2000-5549-9DC9-0922614BE3B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1091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B13426-09C3-5741-ABE6-891C062AF829}" type="datetimeFigureOut">
              <a:rPr lang="en-US"/>
              <a:pPr>
                <a:defRPr/>
              </a:pPr>
              <a:t>4/28/2022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F987A-4EEB-7F4C-A0AD-98FBA54E3792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5"/>
            <a:ext cx="5386919" cy="639763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285732" indent="0">
              <a:buNone/>
              <a:defRPr sz="1250" b="1"/>
            </a:lvl2pPr>
            <a:lvl3pPr marL="571464" indent="0">
              <a:buNone/>
              <a:defRPr sz="1125" b="1"/>
            </a:lvl3pPr>
            <a:lvl4pPr marL="857195" indent="0">
              <a:buNone/>
              <a:defRPr sz="1000" b="1"/>
            </a:lvl4pPr>
            <a:lvl5pPr marL="1142926" indent="0">
              <a:buNone/>
              <a:defRPr sz="1000" b="1"/>
            </a:lvl5pPr>
            <a:lvl6pPr marL="1428657" indent="0">
              <a:buNone/>
              <a:defRPr sz="1000" b="1"/>
            </a:lvl6pPr>
            <a:lvl7pPr marL="1714389" indent="0">
              <a:buNone/>
              <a:defRPr sz="1000" b="1"/>
            </a:lvl7pPr>
            <a:lvl8pPr marL="2000120" indent="0">
              <a:buNone/>
              <a:defRPr sz="1000" b="1"/>
            </a:lvl8pPr>
            <a:lvl9pPr marL="2285852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9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4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285732" indent="0">
              <a:buNone/>
              <a:defRPr sz="1250" b="1"/>
            </a:lvl2pPr>
            <a:lvl3pPr marL="571464" indent="0">
              <a:buNone/>
              <a:defRPr sz="1125" b="1"/>
            </a:lvl3pPr>
            <a:lvl4pPr marL="857195" indent="0">
              <a:buNone/>
              <a:defRPr sz="1000" b="1"/>
            </a:lvl4pPr>
            <a:lvl5pPr marL="1142926" indent="0">
              <a:buNone/>
              <a:defRPr sz="1000" b="1"/>
            </a:lvl5pPr>
            <a:lvl6pPr marL="1428657" indent="0">
              <a:buNone/>
              <a:defRPr sz="1000" b="1"/>
            </a:lvl6pPr>
            <a:lvl7pPr marL="1714389" indent="0">
              <a:buNone/>
              <a:defRPr sz="1000" b="1"/>
            </a:lvl7pPr>
            <a:lvl8pPr marL="2000120" indent="0">
              <a:buNone/>
              <a:defRPr sz="1000" b="1"/>
            </a:lvl8pPr>
            <a:lvl9pPr marL="2285852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marL="214299" marR="0" lvl="0" indent="-214299" algn="l" defTabSz="28573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14299" marR="0" lvl="1" indent="-214299" algn="l" defTabSz="28573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214299" marR="0" lvl="2" indent="-214299" algn="l" defTabSz="28573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Third level</a:t>
            </a:r>
          </a:p>
          <a:p>
            <a:pPr marL="214299" marR="0" lvl="3" indent="-214299" algn="l" defTabSz="28573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76022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1887E-DFD8-7247-8AD5-DE1B4EFFC077}" type="datetimeFigureOut">
              <a:rPr lang="en-US"/>
              <a:pPr>
                <a:defRPr/>
              </a:pPr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9A41F-70F8-5E4B-8FE8-3CE7D8D4B3E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346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645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C6040E-280C-0A43-BFE7-AF449BD1F719}" type="datetimeFigureOut">
              <a:rPr lang="en-US" smtClean="0"/>
              <a:pPr>
                <a:defRPr/>
              </a:pPr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128A5-1875-9A48-BF08-030D90265C53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27611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54075"/>
          </a:xfr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DB69226D-C264-4346-9221-97A5C8B96C36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YaleNew" charset="0"/>
                <a:ea typeface="YaleNew" charset="0"/>
                <a:cs typeface="YaleNew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B0F7DAF0-73AE-D74F-9609-1C332039D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09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rgbClr val="000000"/>
                </a:solidFill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DB69226D-C264-4346-9221-97A5C8B96C36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000000"/>
                </a:solidFill>
                <a:latin typeface="YaleNew" charset="0"/>
                <a:ea typeface="YaleNew" charset="0"/>
                <a:cs typeface="YaleNew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000000"/>
                </a:solidFill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B0F7DAF0-73AE-D74F-9609-1C332039D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598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344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6CAA5BD7-210A-5F47-8AAC-6F856516A132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YaleNew" charset="0"/>
                <a:ea typeface="YaleNew" charset="0"/>
                <a:cs typeface="YaleNew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F3FAD550-8226-F942-8052-EF7EFB1A8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84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5BD7-210A-5F47-8AAC-6F856516A13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D550-8226-F942-8052-EF7EFB1A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400">
                <a:latin typeface="Georgia" panose="02040502050405020303" pitchFamily="18" charset="0"/>
              </a:defRPr>
            </a:lvl3pPr>
            <a:lvl4pPr>
              <a:defRPr sz="2400">
                <a:latin typeface="Georgia" panose="02040502050405020303" pitchFamily="18" charset="0"/>
              </a:defRPr>
            </a:lvl4pPr>
            <a:lvl5pPr>
              <a:defRPr sz="2400">
                <a:latin typeface="Georgia" panose="02040502050405020303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6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59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4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0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2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emf"/><Relationship Id="rId5" Type="http://schemas.openxmlformats.org/officeDocument/2006/relationships/tags" Target="../tags/tag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12192000" cy="304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0" y="6779932"/>
            <a:ext cx="12192000" cy="9144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266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2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en-US" altLang="x-none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5F0CF78-BAF2-4139-91F3-215362EF272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5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5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D7E0C3-7DFB-4691-9A54-F7CE4F0F35E7}"/>
              </a:ext>
            </a:extLst>
          </p:cNvPr>
          <p:cNvSpPr/>
          <p:nvPr userDrawn="1"/>
        </p:nvSpPr>
        <p:spPr>
          <a:xfrm>
            <a:off x="0" y="6779932"/>
            <a:ext cx="12192000" cy="9144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3797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285732" rtl="0" eaLnBrk="1" fontAlgn="base" hangingPunct="1">
        <a:spcBef>
          <a:spcPct val="0"/>
        </a:spcBef>
        <a:spcAft>
          <a:spcPct val="0"/>
        </a:spcAft>
        <a:defRPr sz="3300" b="1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algn="ctr" defTabSz="285732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2pPr>
      <a:lvl3pPr algn="ctr" defTabSz="285732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3pPr>
      <a:lvl4pPr algn="ctr" defTabSz="285732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4pPr>
      <a:lvl5pPr algn="ctr" defTabSz="285732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5pPr>
      <a:lvl6pPr marL="285732" algn="ctr" defTabSz="285732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6pPr>
      <a:lvl7pPr marL="571464" algn="ctr" defTabSz="285732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7pPr>
      <a:lvl8pPr marL="857195" algn="ctr" defTabSz="285732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8pPr>
      <a:lvl9pPr marL="1142926" algn="ctr" defTabSz="285732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9pPr>
    </p:titleStyle>
    <p:bodyStyle>
      <a:lvl1pPr marL="214299" indent="-214299" algn="l" defTabSz="28573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1pPr>
      <a:lvl2pPr marL="464314" indent="-178582" algn="l" defTabSz="28573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50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2pPr>
      <a:lvl3pPr marL="714329" indent="-142865" algn="l" defTabSz="28573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950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3pPr>
      <a:lvl4pPr marL="1000060" indent="-142865" algn="l" defTabSz="28573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4pPr>
      <a:lvl5pPr marL="1285791" indent="-142865" algn="l" defTabSz="285732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75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5pPr>
      <a:lvl6pPr marL="1571523" indent="-142865" algn="l" defTabSz="285732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254" indent="-142865" algn="l" defTabSz="285732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2986" indent="-142865" algn="l" defTabSz="285732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718" indent="-142865" algn="l" defTabSz="285732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732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32" algn="l" defTabSz="285732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64" algn="l" defTabSz="285732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95" algn="l" defTabSz="285732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26" algn="l" defTabSz="285732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57" algn="l" defTabSz="285732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89" algn="l" defTabSz="285732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120" algn="l" defTabSz="285732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52" algn="l" defTabSz="285732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18725" y="6398872"/>
            <a:ext cx="763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1">
                <a:solidFill>
                  <a:srgbClr val="1C2755"/>
                </a:solidFill>
                <a:latin typeface="YaleDesign-Italic" charset="0"/>
                <a:ea typeface="YaleDesign-Italic" charset="0"/>
                <a:cs typeface="YaleDesign-Italic" charset="0"/>
              </a:defRPr>
            </a:lvl1pPr>
          </a:lstStyle>
          <a:p>
            <a:pPr>
              <a:defRPr/>
            </a:pPr>
            <a:fld id="{B0E97239-654F-4812-B0D5-A0D0F44F0EC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8" descr="PublicHealth_Duo.ai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30521" r="3999" b="20684"/>
          <a:stretch/>
        </p:blipFill>
        <p:spPr bwMode="auto">
          <a:xfrm>
            <a:off x="282637" y="6157483"/>
            <a:ext cx="3556323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en-US" altLang="x-none" dirty="0"/>
          </a:p>
        </p:txBody>
      </p:sp>
    </p:spTree>
    <p:custDataLst>
      <p:tags r:id="rId5"/>
    </p:custDataLst>
    <p:extLst>
      <p:ext uri="{BB962C8B-B14F-4D97-AF65-F5344CB8AC3E}">
        <p14:creationId xmlns:p14="http://schemas.microsoft.com/office/powerpoint/2010/main" val="145332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altLang="x-none" sz="3300" b="1" i="0" u="none" kern="1200" dirty="0">
          <a:solidFill>
            <a:srgbClr val="026CB6"/>
          </a:solidFill>
          <a:latin typeface="Arial" charset="0"/>
          <a:ea typeface="Arial" charset="0"/>
          <a:cs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Tahoma" pitchFamily="34" charset="0"/>
          <a:cs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Tahoma" pitchFamily="34" charset="0"/>
          <a:cs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Tahoma" pitchFamily="34" charset="0"/>
          <a:cs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285732" algn="ctr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6pPr>
      <a:lvl7pPr marL="571464" algn="ctr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7pPr>
      <a:lvl8pPr marL="857195" algn="ctr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8pPr>
      <a:lvl9pPr marL="1142926" algn="ctr" rtl="0" eaLnBrk="1" fontAlgn="base" hangingPunct="1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</a:defRPr>
      </a:lvl9pPr>
    </p:titleStyle>
    <p:bodyStyle>
      <a:lvl1pPr marL="214299" indent="-21429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 baseline="0">
          <a:solidFill>
            <a:srgbClr val="1C2755"/>
          </a:solidFill>
          <a:latin typeface="Tahoma" charset="0"/>
          <a:ea typeface="Tahoma" charset="0"/>
          <a:cs typeface="Tahoma" charset="0"/>
        </a:defRPr>
      </a:lvl1pPr>
      <a:lvl2pPr marL="464314" indent="-17858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50" b="0" i="0" kern="1200" baseline="0">
          <a:solidFill>
            <a:srgbClr val="1C2755"/>
          </a:solidFill>
          <a:latin typeface="Tahoma" charset="0"/>
          <a:ea typeface="Tahoma" charset="0"/>
          <a:cs typeface="Tahoma" charset="0"/>
        </a:defRPr>
      </a:lvl2pPr>
      <a:lvl3pPr marL="714329" indent="-14286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00" b="0" i="0" kern="1200">
          <a:solidFill>
            <a:srgbClr val="1C2755"/>
          </a:solidFill>
          <a:latin typeface="Tahoma" charset="0"/>
          <a:ea typeface="Tahoma" charset="0"/>
          <a:cs typeface="Tahoma" charset="0"/>
        </a:defRPr>
      </a:lvl3pPr>
      <a:lvl4pPr marL="1000060" indent="-14286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b="0" i="0" kern="1200">
          <a:solidFill>
            <a:srgbClr val="1C2755"/>
          </a:solidFill>
          <a:latin typeface="Tahoma" charset="0"/>
          <a:ea typeface="Tahoma" charset="0"/>
          <a:cs typeface="Tahoma" charset="0"/>
        </a:defRPr>
      </a:lvl4pPr>
      <a:lvl5pPr marL="1285791" indent="-14286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b="0" i="0" kern="1200">
          <a:solidFill>
            <a:srgbClr val="1C2755"/>
          </a:solidFill>
          <a:latin typeface="Tahoma" charset="0"/>
          <a:ea typeface="Tahoma" charset="0"/>
          <a:cs typeface="Tahoma" charset="0"/>
        </a:defRPr>
      </a:lvl5pPr>
      <a:lvl6pPr marL="1571523" indent="-142865" algn="l" defTabSz="571464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254" indent="-142865" algn="l" defTabSz="571464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2986" indent="-142865" algn="l" defTabSz="571464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718" indent="-142865" algn="l" defTabSz="571464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6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32" algn="l" defTabSz="57146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64" algn="l" defTabSz="57146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95" algn="l" defTabSz="57146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26" algn="l" defTabSz="57146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57" algn="l" defTabSz="57146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89" algn="l" defTabSz="57146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120" algn="l" defTabSz="57146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52" algn="l" defTabSz="57146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2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3179"/>
            <a:ext cx="12192000" cy="1414463"/>
          </a:xfrm>
          <a:prstGeom prst="rect">
            <a:avLst/>
          </a:prstGeom>
          <a:solidFill>
            <a:srgbClr val="026CB6"/>
          </a:soli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x-none" altLang="x-none" sz="18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en-US" altLang="x-none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tx1">
                    <a:tint val="75000"/>
                  </a:schemeClr>
                </a:solidFill>
                <a:latin typeface="YaleAdmin-Roman" charset="0"/>
                <a:ea typeface="YaleAdmin-Roman" charset="0"/>
                <a:cs typeface="YaleAdmin-Roman" charset="0"/>
              </a:defRPr>
            </a:lvl1pPr>
          </a:lstStyle>
          <a:p>
            <a:pPr>
              <a:defRPr/>
            </a:pPr>
            <a:fld id="{D8C6040E-280C-0A43-BFE7-AF449BD1F719}" type="datetimeFigureOut">
              <a:rPr lang="en-US" smtClean="0"/>
              <a:pPr>
                <a:defRPr/>
              </a:pPr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tx1">
                    <a:tint val="75000"/>
                  </a:schemeClr>
                </a:solidFill>
                <a:latin typeface="YaleDesign-Roman" charset="0"/>
                <a:ea typeface="YaleDesign-Roman" charset="0"/>
                <a:cs typeface="YaleDesign-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b="0" i="0">
                <a:solidFill>
                  <a:srgbClr val="898989"/>
                </a:solidFill>
                <a:latin typeface="YaleAdmin-Roman" charset="0"/>
                <a:ea typeface="YaleAdmin-Roman" charset="0"/>
                <a:cs typeface="YaleAdmin-Roman" charset="0"/>
              </a:defRPr>
            </a:lvl1pPr>
          </a:lstStyle>
          <a:p>
            <a:fld id="{F39128A5-1875-9A48-BF08-030D90265C53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pic>
        <p:nvPicPr>
          <p:cNvPr id="10" name="Picture 8" descr="PublicHealth_white.ai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4007" r="2887" b="27198"/>
          <a:stretch/>
        </p:blipFill>
        <p:spPr bwMode="auto">
          <a:xfrm>
            <a:off x="283467" y="6153912"/>
            <a:ext cx="3615567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95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txStyles>
    <p:titleStyle>
      <a:lvl1pPr algn="ctr" defTabSz="342892" rtl="0" eaLnBrk="1" fontAlgn="base" hangingPunct="1">
        <a:spcBef>
          <a:spcPct val="0"/>
        </a:spcBef>
        <a:spcAft>
          <a:spcPct val="0"/>
        </a:spcAft>
        <a:defRPr sz="3600" b="1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892"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83"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675"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566" algn="ctr" defTabSz="342892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68" indent="-257168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1pPr>
      <a:lvl2pPr marL="557199" indent="-214308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50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2pPr>
      <a:lvl3pPr marL="857228" indent="-171446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00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3pPr>
      <a:lvl4pPr marL="1200120" indent="-171446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50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4pPr>
      <a:lvl5pPr marL="1543012" indent="-171446" algn="l" defTabSz="342892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b="0" i="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5610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299" marR="0" lvl="0" indent="-214299" algn="l" defTabSz="91437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C2755"/>
                </a:solidFill>
                <a:effectLst/>
                <a:uLnTx/>
                <a:uFillTx/>
                <a:latin typeface="YaleAdmin-Roman" charset="0"/>
              </a:rPr>
              <a:t>Click to edit Master text styles</a:t>
            </a:r>
          </a:p>
          <a:p>
            <a:pPr marL="214299" marR="0" lvl="1" indent="-214299" algn="l" defTabSz="91437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C2755"/>
                </a:solidFill>
                <a:effectLst/>
                <a:uLnTx/>
                <a:uFillTx/>
                <a:latin typeface="YaleAdmin-Roman" charset="0"/>
              </a:rPr>
              <a:t>Second level</a:t>
            </a:r>
          </a:p>
          <a:p>
            <a:pPr marL="214299" marR="0" lvl="2" indent="-214299" algn="l" defTabSz="91437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C2755"/>
                </a:solidFill>
                <a:effectLst/>
                <a:uLnTx/>
                <a:uFillTx/>
                <a:latin typeface="YaleAdmin-Roman" charset="0"/>
              </a:rPr>
              <a:t>Third level</a:t>
            </a:r>
          </a:p>
          <a:p>
            <a:pPr marL="214299" marR="0" lvl="3" indent="-214299" algn="l" defTabSz="91437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C2755"/>
                </a:solidFill>
                <a:effectLst/>
                <a:uLnTx/>
                <a:uFillTx/>
                <a:latin typeface="YaleAdmin-Roman" charset="0"/>
              </a:rPr>
              <a:t>Fourth level</a:t>
            </a:r>
          </a:p>
          <a:p>
            <a:pPr marL="214299" marR="0" lvl="4" indent="-214299" algn="l" defTabSz="91437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C2755"/>
                </a:solidFill>
                <a:effectLst/>
                <a:uLnTx/>
                <a:uFillTx/>
                <a:latin typeface="YaleAdmin-Roman" charset="0"/>
              </a:rPr>
              <a:t>Fifth level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2755"/>
              </a:solidFill>
              <a:effectLst/>
              <a:uLnTx/>
              <a:uFillTx/>
              <a:latin typeface="YaleAdmin-Roman" charset="0"/>
              <a:ea typeface="YaleAdmin-Roman" charset="0"/>
              <a:cs typeface="YaleAdmin-Roman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DB69226D-C264-4346-9221-97A5C8B96C36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YaleNew" charset="0"/>
                <a:ea typeface="YaleNew" charset="0"/>
                <a:cs typeface="YaleNew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B0F7DAF0-73AE-D74F-9609-1C332039D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4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7DD6"/>
          </a:solidFill>
          <a:latin typeface="Arial" charset="0"/>
          <a:ea typeface="Arial" charset="0"/>
          <a:cs typeface="Arial" charset="0"/>
        </a:defRPr>
      </a:lvl1pPr>
    </p:titleStyle>
    <p:bodyStyle>
      <a:lvl1pPr marL="214299" marR="0" indent="-214299" algn="l" defTabSz="914378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•"/>
        <a:tabLst/>
        <a:defRPr sz="36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464314" marR="0" indent="-178582" algn="l" defTabSz="914378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–"/>
        <a:tabLst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714329" marR="0" indent="-142865" algn="l" defTabSz="914378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•"/>
        <a:tabLst/>
        <a:defRPr sz="16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000060" marR="0" indent="-142865" algn="l" defTabSz="914378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–"/>
        <a:tabLst/>
        <a:defRPr sz="14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1285791" marR="0" indent="-142865" algn="l" defTabSz="914378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»"/>
        <a:tabLst/>
        <a:defRPr sz="14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7168" marR="0" lvl="0" indent="-257168" algn="l" defTabSz="34289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x-non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aleAdmin-Roman" charset="0"/>
              </a:rPr>
              <a:t>Click to edit Master text styles</a:t>
            </a:r>
          </a:p>
          <a:p>
            <a:pPr marL="257168" marR="0" lvl="1" indent="-257168" algn="l" defTabSz="34289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x-non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aleAdmin-Roman" charset="0"/>
              </a:rPr>
              <a:t>Second level</a:t>
            </a:r>
          </a:p>
          <a:p>
            <a:pPr marL="257168" marR="0" lvl="2" indent="-257168" algn="l" defTabSz="34289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x-non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aleAdmin-Roman" charset="0"/>
              </a:rPr>
              <a:t>Third level</a:t>
            </a:r>
          </a:p>
          <a:p>
            <a:pPr marL="257168" marR="0" lvl="3" indent="-257168" algn="l" defTabSz="34289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x-non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aleAdmin-Roman" charset="0"/>
              </a:rPr>
              <a:t>Fourth level</a:t>
            </a:r>
          </a:p>
          <a:p>
            <a:pPr marL="257168" marR="0" lvl="4" indent="-257168" algn="l" defTabSz="34289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x-non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aleAdmin-Roman" charset="0"/>
              </a:rPr>
              <a:t>Fifth level</a:t>
            </a:r>
            <a:endParaRPr kumimoji="0" lang="en-US" altLang="x-non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aleAdmin-Roman" charset="0"/>
              <a:ea typeface="YaleAdmin-Roman" charset="0"/>
              <a:cs typeface="YaleAdmin-Roman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6CAA5BD7-210A-5F47-8AAC-6F856516A132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  <a:latin typeface="YaleNew" charset="0"/>
                <a:ea typeface="YaleNew" charset="0"/>
                <a:cs typeface="YaleNew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YaleNew" charset="0"/>
                <a:ea typeface="YaleNew" charset="0"/>
                <a:cs typeface="YaleNew" charset="0"/>
              </a:defRPr>
            </a:lvl1pPr>
          </a:lstStyle>
          <a:p>
            <a:fld id="{F3FAD550-8226-F942-8052-EF7EFB1A8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0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</p:sldLayoutIdLst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57168" marR="0" indent="-257168" algn="l" defTabSz="342892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•"/>
        <a:tabLst/>
        <a:defRPr sz="2800" kern="1200">
          <a:solidFill>
            <a:schemeClr val="bg1"/>
          </a:solidFill>
          <a:latin typeface="YaleNew" charset="0"/>
          <a:ea typeface="YaleNew" charset="0"/>
          <a:cs typeface="YaleNew" charset="0"/>
        </a:defRPr>
      </a:lvl1pPr>
      <a:lvl2pPr marL="557199" marR="0" indent="-214308" algn="l" defTabSz="342892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–"/>
        <a:tabLst/>
        <a:defRPr sz="2400" kern="1200">
          <a:solidFill>
            <a:schemeClr val="bg1"/>
          </a:solidFill>
          <a:latin typeface="YaleNew" charset="0"/>
          <a:ea typeface="YaleNew" charset="0"/>
          <a:cs typeface="YaleNew" charset="0"/>
        </a:defRPr>
      </a:lvl2pPr>
      <a:lvl3pPr marL="857228" marR="0" indent="-171446" algn="l" defTabSz="342892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•"/>
        <a:tabLst/>
        <a:defRPr sz="2000" kern="1200">
          <a:solidFill>
            <a:schemeClr val="bg1"/>
          </a:solidFill>
          <a:latin typeface="YaleNew" charset="0"/>
          <a:ea typeface="YaleNew" charset="0"/>
          <a:cs typeface="YaleNew" charset="0"/>
        </a:defRPr>
      </a:lvl3pPr>
      <a:lvl4pPr marL="1200120" marR="0" indent="-171446" algn="l" defTabSz="342892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–"/>
        <a:tabLst/>
        <a:defRPr sz="1600" kern="1200">
          <a:solidFill>
            <a:schemeClr val="bg1"/>
          </a:solidFill>
          <a:latin typeface="YaleNew" charset="0"/>
          <a:ea typeface="YaleNew" charset="0"/>
          <a:cs typeface="YaleNew" charset="0"/>
        </a:defRPr>
      </a:lvl4pPr>
      <a:lvl5pPr marL="1543012" marR="0" indent="-171446" algn="l" defTabSz="342892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»"/>
        <a:tabLst/>
        <a:defRPr sz="1600" kern="1200">
          <a:solidFill>
            <a:schemeClr val="bg1"/>
          </a:solidFill>
          <a:latin typeface="YaleNew" charset="0"/>
          <a:ea typeface="YaleNew" charset="0"/>
          <a:cs typeface="YaleNew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71.png"/><Relationship Id="rId21" Type="http://schemas.openxmlformats.org/officeDocument/2006/relationships/image" Target="../media/image23.png"/><Relationship Id="rId42" Type="http://schemas.openxmlformats.org/officeDocument/2006/relationships/customXml" Target="../ink/ink21.xml"/><Relationship Id="rId47" Type="http://schemas.openxmlformats.org/officeDocument/2006/relationships/image" Target="../media/image36.png"/><Relationship Id="rId63" Type="http://schemas.openxmlformats.org/officeDocument/2006/relationships/image" Target="../media/image44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57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66.png"/><Relationship Id="rId11" Type="http://schemas.openxmlformats.org/officeDocument/2006/relationships/image" Target="../media/image18.png"/><Relationship Id="rId32" Type="http://schemas.openxmlformats.org/officeDocument/2006/relationships/customXml" Target="../ink/ink16.xml"/><Relationship Id="rId37" Type="http://schemas.openxmlformats.org/officeDocument/2006/relationships/image" Target="../media/image31.png"/><Relationship Id="rId53" Type="http://schemas.openxmlformats.org/officeDocument/2006/relationships/image" Target="../media/image39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52.png"/><Relationship Id="rId102" Type="http://schemas.openxmlformats.org/officeDocument/2006/relationships/customXml" Target="../ink/ink51.xml"/><Relationship Id="rId5" Type="http://schemas.openxmlformats.org/officeDocument/2006/relationships/image" Target="../media/image15.png"/><Relationship Id="rId90" Type="http://schemas.openxmlformats.org/officeDocument/2006/relationships/customXml" Target="../ink/ink45.xml"/><Relationship Id="rId95" Type="http://schemas.openxmlformats.org/officeDocument/2006/relationships/image" Target="../media/image60.png"/><Relationship Id="rId22" Type="http://schemas.openxmlformats.org/officeDocument/2006/relationships/customXml" Target="../ink/ink11.xml"/><Relationship Id="rId27" Type="http://schemas.openxmlformats.org/officeDocument/2006/relationships/image" Target="../media/image26.png"/><Relationship Id="rId43" Type="http://schemas.openxmlformats.org/officeDocument/2006/relationships/image" Target="../media/image34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18" Type="http://schemas.openxmlformats.org/officeDocument/2006/relationships/customXml" Target="../ink/ink59.xml"/><Relationship Id="rId80" Type="http://schemas.openxmlformats.org/officeDocument/2006/relationships/customXml" Target="../ink/ink40.xml"/><Relationship Id="rId85" Type="http://schemas.openxmlformats.org/officeDocument/2006/relationships/image" Target="../media/image55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33" Type="http://schemas.openxmlformats.org/officeDocument/2006/relationships/image" Target="../media/image29.png"/><Relationship Id="rId38" Type="http://schemas.openxmlformats.org/officeDocument/2006/relationships/customXml" Target="../ink/ink19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50.png"/><Relationship Id="rId91" Type="http://schemas.openxmlformats.org/officeDocument/2006/relationships/image" Target="../media/image58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24.png"/><Relationship Id="rId28" Type="http://schemas.openxmlformats.org/officeDocument/2006/relationships/customXml" Target="../ink/ink14.xml"/><Relationship Id="rId49" Type="http://schemas.openxmlformats.org/officeDocument/2006/relationships/image" Target="../media/image37.png"/><Relationship Id="rId114" Type="http://schemas.openxmlformats.org/officeDocument/2006/relationships/customXml" Target="../ink/ink57.xml"/><Relationship Id="rId119" Type="http://schemas.openxmlformats.org/officeDocument/2006/relationships/image" Target="../media/image72.png"/><Relationship Id="rId10" Type="http://schemas.openxmlformats.org/officeDocument/2006/relationships/customXml" Target="../ink/ink5.xml"/><Relationship Id="rId31" Type="http://schemas.openxmlformats.org/officeDocument/2006/relationships/image" Target="../media/image28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45.png"/><Relationship Id="rId73" Type="http://schemas.openxmlformats.org/officeDocument/2006/relationships/image" Target="../media/image49.png"/><Relationship Id="rId78" Type="http://schemas.openxmlformats.org/officeDocument/2006/relationships/customXml" Target="../ink/ink39.xml"/><Relationship Id="rId81" Type="http://schemas.openxmlformats.org/officeDocument/2006/relationships/image" Target="../media/image53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62.png"/><Relationship Id="rId101" Type="http://schemas.openxmlformats.org/officeDocument/2006/relationships/image" Target="../media/image63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9" Type="http://schemas.openxmlformats.org/officeDocument/2006/relationships/image" Target="../media/image32.png"/><Relationship Id="rId109" Type="http://schemas.openxmlformats.org/officeDocument/2006/relationships/image" Target="../media/image67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40.png"/><Relationship Id="rId76" Type="http://schemas.openxmlformats.org/officeDocument/2006/relationships/customXml" Target="../ink/ink38.xml"/><Relationship Id="rId97" Type="http://schemas.openxmlformats.org/officeDocument/2006/relationships/image" Target="../media/image61.png"/><Relationship Id="rId104" Type="http://schemas.openxmlformats.org/officeDocument/2006/relationships/customXml" Target="../ink/ink52.xml"/><Relationship Id="rId120" Type="http://schemas.openxmlformats.org/officeDocument/2006/relationships/image" Target="../media/image73.png"/><Relationship Id="rId7" Type="http://schemas.openxmlformats.org/officeDocument/2006/relationships/image" Target="../media/image16.png"/><Relationship Id="rId71" Type="http://schemas.openxmlformats.org/officeDocument/2006/relationships/image" Target="../media/image48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27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5.png"/><Relationship Id="rId66" Type="http://schemas.openxmlformats.org/officeDocument/2006/relationships/customXml" Target="../ink/ink33.xml"/><Relationship Id="rId87" Type="http://schemas.openxmlformats.org/officeDocument/2006/relationships/image" Target="../media/image56.png"/><Relationship Id="rId110" Type="http://schemas.openxmlformats.org/officeDocument/2006/relationships/customXml" Target="../ink/ink55.xml"/><Relationship Id="rId115" Type="http://schemas.openxmlformats.org/officeDocument/2006/relationships/image" Target="../media/image70.png"/><Relationship Id="rId61" Type="http://schemas.openxmlformats.org/officeDocument/2006/relationships/image" Target="../media/image43.png"/><Relationship Id="rId82" Type="http://schemas.openxmlformats.org/officeDocument/2006/relationships/customXml" Target="../ink/ink41.xml"/><Relationship Id="rId19" Type="http://schemas.openxmlformats.org/officeDocument/2006/relationships/image" Target="../media/image22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30.png"/><Relationship Id="rId56" Type="http://schemas.openxmlformats.org/officeDocument/2006/relationships/customXml" Target="../ink/ink28.xml"/><Relationship Id="rId77" Type="http://schemas.openxmlformats.org/officeDocument/2006/relationships/image" Target="../media/image51.png"/><Relationship Id="rId100" Type="http://schemas.openxmlformats.org/officeDocument/2006/relationships/customXml" Target="../ink/ink50.xml"/><Relationship Id="rId105" Type="http://schemas.openxmlformats.org/officeDocument/2006/relationships/image" Target="../media/image65.png"/><Relationship Id="rId8" Type="http://schemas.openxmlformats.org/officeDocument/2006/relationships/customXml" Target="../ink/ink4.xml"/><Relationship Id="rId51" Type="http://schemas.openxmlformats.org/officeDocument/2006/relationships/image" Target="../media/image38.png"/><Relationship Id="rId72" Type="http://schemas.openxmlformats.org/officeDocument/2006/relationships/customXml" Target="../ink/ink36.xml"/><Relationship Id="rId93" Type="http://schemas.openxmlformats.org/officeDocument/2006/relationships/image" Target="../media/image59.png"/><Relationship Id="rId98" Type="http://schemas.openxmlformats.org/officeDocument/2006/relationships/customXml" Target="../ink/ink49.xml"/><Relationship Id="rId3" Type="http://schemas.openxmlformats.org/officeDocument/2006/relationships/image" Target="../media/image14.png"/><Relationship Id="rId25" Type="http://schemas.openxmlformats.org/officeDocument/2006/relationships/image" Target="../media/image25.png"/><Relationship Id="rId46" Type="http://schemas.openxmlformats.org/officeDocument/2006/relationships/customXml" Target="../ink/ink23.xml"/><Relationship Id="rId67" Type="http://schemas.openxmlformats.org/officeDocument/2006/relationships/image" Target="../media/image46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33.png"/><Relationship Id="rId62" Type="http://schemas.openxmlformats.org/officeDocument/2006/relationships/customXml" Target="../ink/ink31.xml"/><Relationship Id="rId83" Type="http://schemas.openxmlformats.org/officeDocument/2006/relationships/image" Target="../media/image54.png"/><Relationship Id="rId88" Type="http://schemas.openxmlformats.org/officeDocument/2006/relationships/customXml" Target="../ink/ink44.xml"/><Relationship Id="rId111" Type="http://schemas.openxmlformats.org/officeDocument/2006/relationships/image" Target="../media/image68.png"/><Relationship Id="rId15" Type="http://schemas.openxmlformats.org/officeDocument/2006/relationships/image" Target="../media/image20.png"/><Relationship Id="rId36" Type="http://schemas.openxmlformats.org/officeDocument/2006/relationships/customXml" Target="../ink/ink18.xml"/><Relationship Id="rId57" Type="http://schemas.openxmlformats.org/officeDocument/2006/relationships/image" Target="../media/image41.png"/><Relationship Id="rId106" Type="http://schemas.openxmlformats.org/officeDocument/2006/relationships/customXml" Target="../ink/ink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4800" dirty="0"/>
              <a:t>Variational Inference, VAE, and</a:t>
            </a:r>
            <a:br>
              <a:rPr lang="en-US" sz="4800" dirty="0"/>
            </a:br>
            <a:r>
              <a:rPr lang="en-US" sz="4800" dirty="0"/>
              <a:t>VGAE</a:t>
            </a:r>
            <a:endParaRPr lang="en-US" sz="2800" b="1" dirty="0"/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 Qi</a:t>
            </a:r>
            <a:endParaRPr lang="en-US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03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A4D531-214B-D443-A51D-80378C4D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Autoencoding Variational Bayes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84DFDB-B7E2-A640-8131-E864018C0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>
                  <a:latin typeface="Georgia" panose="02040502050405020303" pitchFamily="18" charset="0"/>
                </a:endParaRPr>
              </a:p>
              <a:p>
                <a:endParaRPr lang="en-US" dirty="0"/>
              </a:p>
              <a:p>
                <a:r>
                  <a:rPr lang="en-US" sz="2400" dirty="0">
                    <a:latin typeface="Georgia" panose="02040502050405020303" pitchFamily="18" charset="0"/>
                  </a:rPr>
                  <a:t>Implements </a:t>
                </a:r>
                <a:r>
                  <a:rPr lang="en-US" altLang="zh-CN" dirty="0"/>
                  <a:t>Variational Bayes</a:t>
                </a:r>
                <a:r>
                  <a:rPr lang="en-US" sz="2400" dirty="0">
                    <a:latin typeface="Georgia" panose="02040502050405020303" pitchFamily="18" charset="0"/>
                  </a:rPr>
                  <a:t> in an autoencoder</a:t>
                </a:r>
              </a:p>
              <a:p>
                <a:r>
                  <a:rPr lang="en-US" sz="2400" dirty="0">
                    <a:latin typeface="Georgia" panose="02040502050405020303" pitchFamily="18" charset="0"/>
                  </a:rPr>
                  <a:t>Log likelihood computed as sum of value for individual points for a given </a:t>
                </a:r>
                <a:r>
                  <a:rPr lang="en-US" sz="2400" dirty="0" err="1">
                    <a:latin typeface="Georgia" panose="02040502050405020303" pitchFamily="18" charset="0"/>
                  </a:rPr>
                  <a:t>nnet</a:t>
                </a:r>
                <a:r>
                  <a:rPr lang="en-US" sz="2400" dirty="0">
                    <a:latin typeface="Georgia" panose="02040502050405020303" pitchFamily="18" charset="0"/>
                  </a:rPr>
                  <a:t> parameter setting </a:t>
                </a:r>
                <a14:m>
                  <m:oMath xmlns:m="http://schemas.openxmlformats.org/officeDocument/2006/math">
                    <m:r>
                      <a:rPr lang="en-US" sz="2400" smtClean="0"/>
                      <m:t>𝜃</m:t>
                    </m:r>
                    <m:r>
                      <a:rPr lang="en-US" sz="2400" smtClean="0"/>
                      <m:t>,</m:t>
                    </m:r>
                    <m:r>
                      <a:rPr lang="en-US" sz="2400"/>
                      <m:t>𝜙</m:t>
                    </m:r>
                  </m:oMath>
                </a14:m>
                <a:r>
                  <a:rPr lang="en-US" sz="2400" dirty="0">
                    <a:latin typeface="Georgia" panose="02040502050405020303" pitchFamily="18" charset="0"/>
                  </a:rPr>
                  <a:t> are parameters of Q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84DFDB-B7E2-A640-8131-E864018C0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E19299-67C6-524F-A783-514E872D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165" y="3955866"/>
            <a:ext cx="7581900" cy="603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9C161-6D87-F54B-9C25-6F0FA6AD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586576"/>
            <a:ext cx="9067800" cy="539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D31DA-E826-43A8-A571-067886510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670" y="1696866"/>
            <a:ext cx="7719898" cy="4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0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A4D531-214B-D443-A51D-80378C4D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Autoencoding Variational Bayes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84DFDB-B7E2-A640-8131-E864018C0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Can condition the whole analysis over the z, given a prior on z, p(z)</a:t>
            </a:r>
          </a:p>
          <a:p>
            <a:r>
              <a:rPr lang="en-US" dirty="0"/>
              <a:t>In a neural network prior p(z) corresponds to the way the latent variables are desired to be shaped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is to maximize the RHS.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D1D37-1E97-204F-8B1B-9E22D12F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55" y="1539092"/>
            <a:ext cx="8115300" cy="482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77C9FE-E1BB-3844-A1ED-1399332F1F5B}"/>
                  </a:ext>
                </a:extLst>
              </p:cNvPr>
              <p:cNvSpPr txBox="1"/>
              <p:nvPr/>
            </p:nvSpPr>
            <p:spPr>
              <a:xfrm>
                <a:off x="2743200" y="3443431"/>
                <a:ext cx="6139886" cy="720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77C9FE-E1BB-3844-A1ED-1399332F1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443431"/>
                <a:ext cx="6139886" cy="720069"/>
              </a:xfrm>
              <a:prstGeom prst="rect">
                <a:avLst/>
              </a:prstGeom>
              <a:blipFill>
                <a:blip r:embed="rId3"/>
                <a:stretch>
                  <a:fillRect r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384F0C-0AB9-7641-BBC2-D1F697D8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595002"/>
            <a:ext cx="4603750" cy="6627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5B1E5-BB63-BE46-9C86-9E66AFC81B85}"/>
                  </a:ext>
                </a:extLst>
              </p:cNvPr>
              <p:cNvSpPr txBox="1"/>
              <p:nvPr/>
            </p:nvSpPr>
            <p:spPr>
              <a:xfrm>
                <a:off x="2819400" y="4721311"/>
                <a:ext cx="469833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5B1E5-BB63-BE46-9C86-9E66AFC81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721311"/>
                <a:ext cx="4698330" cy="410177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69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C6E4F0-8AE9-004A-9BC2-FDCF0362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Autoencoding Variational Bayes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8B3B5-DD5C-4387-B751-A85A98FB3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Think of the </a:t>
            </a:r>
          </a:p>
          <a:p>
            <a:pPr lvl="1"/>
            <a:r>
              <a:rPr lang="en-US" altLang="zh-CN" dirty="0"/>
              <a:t>encoder computing q(</a:t>
            </a:r>
            <a:r>
              <a:rPr lang="en-US" altLang="zh-CN" dirty="0" err="1"/>
              <a:t>z|x</a:t>
            </a:r>
            <a:r>
              <a:rPr lang="en-US" altLang="zh-CN" dirty="0"/>
              <a:t>) </a:t>
            </a:r>
          </a:p>
          <a:p>
            <a:pPr lvl="1"/>
            <a:r>
              <a:rPr lang="en-US" altLang="zh-CN" dirty="0"/>
              <a:t>decoder as computing p(</a:t>
            </a:r>
            <a:r>
              <a:rPr lang="en-US" altLang="zh-CN" dirty="0" err="1"/>
              <a:t>x|z</a:t>
            </a:r>
            <a:r>
              <a:rPr lang="en-US" altLang="zh-CN" dirty="0"/>
              <a:t>) to reobtain x</a:t>
            </a:r>
          </a:p>
          <a:p>
            <a:pPr lvl="1"/>
            <a:r>
              <a:rPr lang="en-US" altLang="zh-CN" dirty="0"/>
              <a:t>p(z) is a prior distribution on z </a:t>
            </a:r>
          </a:p>
          <a:p>
            <a:r>
              <a:rPr lang="en-US" altLang="zh-CN" dirty="0"/>
              <a:t>Maximizing the </a:t>
            </a:r>
            <a:r>
              <a:rPr lang="en-US" altLang="zh-CN" b="1" i="1" dirty="0"/>
              <a:t>variational lower bound L(q) </a:t>
            </a:r>
            <a:r>
              <a:rPr lang="en-US" altLang="zh-CN" dirty="0"/>
              <a:t>of a probability distribution</a:t>
            </a:r>
          </a:p>
          <a:p>
            <a:r>
              <a:rPr lang="en-US" altLang="zh-CN" dirty="0"/>
              <a:t>Two terms in the loss function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A3328-17A6-FF4B-9DDD-329B3930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242" y="1416144"/>
            <a:ext cx="4999758" cy="1992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DA66D-D511-7B4F-BE60-9AB8E95AD678}"/>
              </a:ext>
            </a:extLst>
          </p:cNvPr>
          <p:cNvSpPr txBox="1"/>
          <p:nvPr/>
        </p:nvSpPr>
        <p:spPr>
          <a:xfrm>
            <a:off x="6934200" y="5344065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 Term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6DEB4-F61F-8445-8E9B-E661ECE04B23}"/>
              </a:ext>
            </a:extLst>
          </p:cNvPr>
          <p:cNvSpPr txBox="1"/>
          <p:nvPr/>
        </p:nvSpPr>
        <p:spPr>
          <a:xfrm>
            <a:off x="3276600" y="5344065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Likelihood Term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F21C50-809C-418F-82A9-9EAB77EF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1" y="4724400"/>
            <a:ext cx="7239000" cy="546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9D7AE8-ADA8-4038-AA9C-337851EE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191000"/>
            <a:ext cx="1001352" cy="6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4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F834A0-8D3F-2C4E-8BAE-536C8A4C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Autoencoding Variational Bayes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8BD41B-3B45-1144-B54A-DD4170093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VAEs use gradient descent to maximize variational free energy </a:t>
            </a:r>
          </a:p>
          <a:p>
            <a:r>
              <a:rPr lang="en-US" dirty="0"/>
              <a:t>Use a parametric (neural network parameterized form) Q(Z) and sampling-based estimate of P(Z,X)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D810-46DF-6E4C-A768-3A6C242C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70" y="3429000"/>
            <a:ext cx="7531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0BCC-264A-46CF-9DF9-CC41A2BC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Linux Libertine"/>
              </a:rPr>
              <a:t>Reparameterization trick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427E8-A2E4-47A3-B846-DA7B630EC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the ELBO formulation suitable for training purposes, it is necessary to introduce reparameterization.</a:t>
            </a:r>
          </a:p>
          <a:p>
            <a:r>
              <a:rPr lang="en-US" dirty="0"/>
              <a:t>Stochastic sampling is the non-differentiable operation through which it is possible to sample from the latent space and feed the probabilistic decoder.</a:t>
            </a:r>
          </a:p>
          <a:p>
            <a:r>
              <a:rPr lang="en-US" dirty="0"/>
              <a:t>In order to make the application of backpropagation processes feasible, such as the stochastic gradient descent, the reparameterization trick is introduced.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B4259-801D-48D3-9038-440C3762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114800"/>
            <a:ext cx="3698886" cy="26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1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BA06-49AF-45EC-BEB4-288A38BC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Reparameterization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4B4E-E3F6-41CE-B04E-00C6D65E2F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The main assumption about the latent space is that it can be considered as a set of multivariate Gaussian distributions, and thus can be described as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Given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US" sz="2000" dirty="0"/>
                  <a:t> defined as the element-wise product, the reparameterization trick modifies the above equation as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4B4E-E3F6-41CE-B04E-00C6D65E2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DB0A503-7B88-468B-94B3-0693CBF1F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291094"/>
            <a:ext cx="2870532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F83E7-1446-4ED0-B679-4AB260658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646531"/>
            <a:ext cx="1864469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2855DE-B06A-4D4E-862F-FDD7DBDA9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529" y="3515387"/>
            <a:ext cx="5068305" cy="3096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02443C-C7B2-496E-A051-F318A43F7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37" y="4114800"/>
            <a:ext cx="4501858" cy="25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2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A50E-5580-4104-95EF-D0E9C4FA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Graph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01D3B4-3C8F-4E69-AE68-6CC453035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 undirected, unweighted graph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𝒢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𝒱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ℰ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=|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𝒱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nodes. </a:t>
                </a:r>
              </a:p>
              <a:p>
                <a:r>
                  <a:rPr lang="en-US" altLang="zh-CN" sz="18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djacency matrix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its degree matrix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r>
                  <a:rPr lang="en-US" altLang="zh-CN" sz="18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tochastic latent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summarized in an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𝐙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Node features are summarized in an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𝐗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b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01D3B4-3C8F-4E69-AE68-6CC453035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BFA3399-A087-4660-8A89-FC23CE0DC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276600"/>
            <a:ext cx="7756872" cy="18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C8E8-83CB-457D-9306-CA81BDE3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and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4E06A-0541-4A36-8DA5-D4C672825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US" altLang="zh-CN" sz="1800" b="1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Encoder</a:t>
                </a:r>
                <a:r>
                  <a:rPr lang="en-US" altLang="zh-CN" sz="18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i="1" dirty="0"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𝐙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∣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𝑞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∣</m:t>
                          </m:r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𝑞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∣</m:t>
                          </m:r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diag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685800" lvl="1" algn="just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GCN</m:t>
                        </m:r>
                      </m:e>
                      <m:sub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matrix of mean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; similarly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GCN</m:t>
                        </m:r>
                      </m:e>
                      <m:sub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685800" lvl="1" algn="just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two-layer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GCN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defined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GCN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acc>
                      <m:accPr>
                        <m:chr m:val="˜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ReLU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d>
                      <m:d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˜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𝐗</m:t>
                        </m:r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with 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GCN</m:t>
                            </m:r>
                          </m:e>
                          <m:sub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𝐗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d>
                      </m:e>
                    </m:func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GCN</m:t>
                        </m:r>
                      </m:e>
                      <m:sub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share first-layer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𝐃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𝐃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symmetrically normalized adjacency matrix.</a:t>
                </a:r>
              </a:p>
              <a:p>
                <a:pPr algn="just">
                  <a:spcAft>
                    <a:spcPts val="1200"/>
                  </a:spcAft>
                </a:pPr>
                <a:r>
                  <a:rPr lang="en-US" altLang="zh-CN" sz="1800" b="1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Decoder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e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𝐙</m:t>
                          </m:r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Georgia" panose="02040502050405020303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en-US" altLang="zh-CN" sz="1800" i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box>
                        <m:box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=1∣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the elements of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(⋅)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logistic sigmoid function.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4E06A-0541-4A36-8DA5-D4C672825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351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4016-6E9C-4B18-832F-0CBB542A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B302E5-7922-4DDC-A8A2-21C8F83B1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We optimize the variational lower bound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err="1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w.r.t.</a:t>
                </a: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the variational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: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ℒ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𝐙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∣</m:t>
                          </m:r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𝐗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𝐀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∣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𝐙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)]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KL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𝐙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∣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)∥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𝐙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spcAft>
                    <a:spcPts val="1200"/>
                  </a:spcAft>
                  <a:buNone/>
                </a:pP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Gaussian prior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𝐙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∏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 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∏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 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∣0,</m:t>
                        </m:r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For a featureless approach, we simply drop the dependence on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𝐗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replace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𝐗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with the identity matrix in the GCN.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B302E5-7922-4DDC-A8A2-21C8F83B1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809" r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E45DFA7-33FE-4387-83E9-6BDBEC7F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502148"/>
            <a:ext cx="7756872" cy="18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5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D97A-7363-46CB-A75B-A8E0F5CB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726F-7931-498E-B967-D470AC0B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VAE only guarantees converges to a local optimum.</a:t>
            </a:r>
          </a:p>
          <a:p>
            <a:r>
              <a:rPr lang="en-US" dirty="0"/>
              <a:t>Multiple local optima may exist.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4A9F3-9EC5-4209-AE31-1AECA73E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447800"/>
            <a:ext cx="63012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1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4ECB3D-0C26-4568-9E5B-2C392D3D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95B9CF-CECF-427E-8DE5-961261255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62327"/>
          <a:stretch/>
        </p:blipFill>
        <p:spPr>
          <a:xfrm>
            <a:off x="685800" y="1794051"/>
            <a:ext cx="10611634" cy="7205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C7FBC-D691-4F7B-86B6-175DD94A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0" y="3179290"/>
            <a:ext cx="3324410" cy="61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B6607-B5EE-4FBF-A868-4910B107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834595"/>
            <a:ext cx="2006600" cy="44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122448-E715-4ED9-B63F-D16D19CE396F}"/>
              </a:ext>
            </a:extLst>
          </p:cNvPr>
          <p:cNvSpPr/>
          <p:nvPr/>
        </p:nvSpPr>
        <p:spPr>
          <a:xfrm>
            <a:off x="805123" y="3179290"/>
            <a:ext cx="2780964" cy="15183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831EC426-C5DD-4C71-BB95-05B360AEA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48"/>
          <a:stretch/>
        </p:blipFill>
        <p:spPr>
          <a:xfrm>
            <a:off x="606020" y="5334000"/>
            <a:ext cx="10611634" cy="1143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B0AE989-F763-4B64-AC36-93B9D1868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24" t="20245" r="20234"/>
          <a:stretch/>
        </p:blipFill>
        <p:spPr>
          <a:xfrm>
            <a:off x="3788770" y="2891013"/>
            <a:ext cx="1953192" cy="197604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11317A8-C75B-482E-BFB8-F8040501DC83}"/>
              </a:ext>
            </a:extLst>
          </p:cNvPr>
          <p:cNvSpPr txBox="1"/>
          <p:nvPr/>
        </p:nvSpPr>
        <p:spPr>
          <a:xfrm>
            <a:off x="5562600" y="2819361"/>
            <a:ext cx="50577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lines are the generative 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Dashed lines are the variational approximation 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7F38BCF-C0D9-4D9E-9EB8-363D0A981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17" y="3319280"/>
            <a:ext cx="1575789" cy="33766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DD75208-C7CD-463D-9A5C-C4E8D4E2B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417" y="4405286"/>
            <a:ext cx="1023855" cy="35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8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DCF9-D84E-49A3-A6A6-9DFDD1FA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F2700-F0A7-493D-80E3-C8D4F6A7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Back to KL divergence: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KL(Q||P) is large when P(Z|X) is close to zero, unless Q(Z) is also close to zero (zero-forcing).</a:t>
            </a:r>
          </a:p>
          <a:p>
            <a:r>
              <a:rPr lang="en-US" altLang="zh-CN" dirty="0"/>
              <a:t>What about other measures of closeness? </a:t>
            </a:r>
          </a:p>
          <a:p>
            <a:r>
              <a:rPr lang="en-US" altLang="zh-CN" dirty="0"/>
              <a:t>For instance,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</a:p>
          <a:p>
            <a:r>
              <a:rPr lang="en-US" altLang="zh-CN" dirty="0"/>
              <a:t>This gives the Expectation Propagation (EP) algorithm. </a:t>
            </a:r>
          </a:p>
          <a:p>
            <a:r>
              <a:rPr lang="en-US" altLang="zh-CN" dirty="0"/>
              <a:t>It is zero-avoiding, because KL(P||Q) is small when both P(Z|X) and Q(Z) are non-zero.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A4A84-F692-4903-BE52-BB951782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33600"/>
            <a:ext cx="3352800" cy="729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A082AF-4985-46BA-BD37-0CAD4307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86200"/>
            <a:ext cx="4110068" cy="8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21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A378-D67F-46EA-A83D-305757CB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3E6558-3828-46CE-94A3-F6E2AF6E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200" y="1417638"/>
            <a:ext cx="4456858" cy="287304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447FA-61C4-4899-9FAC-A8477F29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85" y="1417638"/>
            <a:ext cx="4110065" cy="2701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D885D-3976-4135-8A78-9B13C31B4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191000"/>
            <a:ext cx="4054220" cy="266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1F8A5-5980-43CF-AD60-CEDC66562C0C}"/>
              </a:ext>
            </a:extLst>
          </p:cNvPr>
          <p:cNvSpPr txBox="1"/>
          <p:nvPr/>
        </p:nvSpPr>
        <p:spPr>
          <a:xfrm>
            <a:off x="2590800" y="441960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Zero-forcing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103F8-4E48-414B-9321-336E71AEAEF5}"/>
              </a:ext>
            </a:extLst>
          </p:cNvPr>
          <p:cNvSpPr txBox="1"/>
          <p:nvPr/>
        </p:nvSpPr>
        <p:spPr>
          <a:xfrm>
            <a:off x="7848600" y="44958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Zero-avoiding</a:t>
            </a:r>
          </a:p>
        </p:txBody>
      </p:sp>
    </p:spTree>
    <p:extLst>
      <p:ext uri="{BB962C8B-B14F-4D97-AF65-F5344CB8AC3E}">
        <p14:creationId xmlns:p14="http://schemas.microsoft.com/office/powerpoint/2010/main" val="8687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211E-1DA3-4ECB-8767-442844B0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Motivating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B4DA63-E661-4348-8BEB-68A197957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mixture of Gaussians: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3FB33-FE27-4AEA-8307-259CC1297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6"/>
          <a:stretch/>
        </p:blipFill>
        <p:spPr>
          <a:xfrm>
            <a:off x="1066800" y="2362200"/>
            <a:ext cx="9930404" cy="17708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AF6981-6356-4F92-B8BA-09EF2245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90925"/>
            <a:ext cx="7007366" cy="18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1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C549-6896-4F4F-AEEC-0BD4FB11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Motivating Example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D23FF-2B75-4F90-A5C9-740C47A50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697162"/>
            <a:ext cx="8658836" cy="351514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2EF91-BA5A-4EAC-BBEB-05A699C14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42" b="22812"/>
          <a:stretch/>
        </p:blipFill>
        <p:spPr>
          <a:xfrm>
            <a:off x="609600" y="1600200"/>
            <a:ext cx="6019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3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D999-04D0-4DD1-9E02-A0BED10C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VI?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54A700-7AB2-4132-91FE-BFD1CB3556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altLang="zh-CN" sz="24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Consider the MCMC equivalent of this:</a:t>
                </a:r>
                <a:endParaRPr lang="zh-CN" altLang="zh-CN" sz="24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-342900" algn="just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you could draw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-342900" algn="just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then train some simple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-342900" algn="just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hope that the sample adequately represents the posterior for the given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-342900" algn="just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altLang="zh-CN" sz="24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How is VI different from this?</a:t>
                </a:r>
                <a:endParaRPr lang="zh-CN" altLang="zh-CN" sz="24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-342900" algn="just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VI doesn't require sampling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-342900" algn="just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VI is fast and deterministic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indent="-342900" algn="just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Why? b/c we choose an objective function (KL divergence) that defines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best approximates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and exploit the special structure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Georgia" panose="02040502050405020303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to optimize it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54A700-7AB2-4132-91FE-BFD1CB355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1078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41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11A5-1E0D-42CD-8174-1967E8C8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literature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F450F-C332-407C-A3F9-D034F75BD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24000"/>
            <a:ext cx="6115095" cy="21288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2DF74-B5C4-4A5B-AC6C-6FA347932DCB}"/>
              </a:ext>
            </a:extLst>
          </p:cNvPr>
          <p:cNvSpPr txBox="1"/>
          <p:nvPr/>
        </p:nvSpPr>
        <p:spPr>
          <a:xfrm>
            <a:off x="914400" y="3759215"/>
            <a:ext cx="10591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Georgia" panose="02040502050405020303" pitchFamily="18" charset="0"/>
              </a:rPr>
              <a:t>Applications</a:t>
            </a:r>
            <a:r>
              <a:rPr lang="en-US" altLang="zh-CN" dirty="0">
                <a:latin typeface="Georgia" panose="02040502050405020303" pitchFamily="18" charset="0"/>
              </a:rPr>
              <a:t> (</a:t>
            </a:r>
            <a:r>
              <a:rPr lang="en-US" altLang="zh-CN" dirty="0" err="1">
                <a:latin typeface="Georgia" panose="02040502050405020303" pitchFamily="18" charset="0"/>
              </a:rPr>
              <a:t>Blei</a:t>
            </a:r>
            <a:r>
              <a:rPr lang="en-US" altLang="zh-CN" dirty="0">
                <a:latin typeface="Georgia" panose="02040502050405020303" pitchFamily="18" charset="0"/>
              </a:rPr>
              <a:t> et al., 2017):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Computer vision and robotics (image denoising, tracking, recognition), Natural language processing and speech recognition (topic modelling)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Social statistics (</a:t>
            </a:r>
            <a:r>
              <a:rPr lang="en-US" altLang="zh-CN" dirty="0" err="1">
                <a:latin typeface="Georgia" panose="02040502050405020303" pitchFamily="18" charset="0"/>
              </a:rPr>
              <a:t>probit</a:t>
            </a:r>
            <a:r>
              <a:rPr lang="en-US" altLang="zh-CN" dirty="0">
                <a:latin typeface="Georgia" panose="02040502050405020303" pitchFamily="18" charset="0"/>
              </a:rPr>
              <a:t> models, latent class models, variable selection)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Georgia" panose="02040502050405020303" pitchFamily="18" charset="0"/>
              </a:rPr>
              <a:t>Computational biology </a:t>
            </a:r>
            <a:r>
              <a:rPr lang="en-US" altLang="zh-CN" dirty="0">
                <a:latin typeface="Georgia" panose="02040502050405020303" pitchFamily="18" charset="0"/>
              </a:rPr>
              <a:t>(phylogenetic hidden Markov models, population genetics, gene expression analysis)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Georgia" panose="02040502050405020303" pitchFamily="18" charset="0"/>
              </a:rPr>
              <a:t>Computational neuroscience</a:t>
            </a:r>
            <a:r>
              <a:rPr lang="en-US" altLang="zh-CN" dirty="0">
                <a:latin typeface="Georgia" panose="02040502050405020303" pitchFamily="18" charset="0"/>
              </a:rPr>
              <a:t> (autoregressive processes, hierarchical models, spatial models, artificial neural networks) 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83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0481-4FDD-4B04-982E-DA445404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532475-83B6-4F2B-87AC-5E254BC6901C}"/>
                  </a:ext>
                </a:extLst>
              </p14:cNvPr>
              <p14:cNvContentPartPr/>
              <p14:nvPr/>
            </p14:nvContentPartPr>
            <p14:xfrm>
              <a:off x="928118" y="1482805"/>
              <a:ext cx="3439800" cy="2268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532475-83B6-4F2B-87AC-5E254BC690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478" y="1446805"/>
                <a:ext cx="3511440" cy="23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D8C052A-BC29-482F-8995-F110413314BC}"/>
                  </a:ext>
                </a:extLst>
              </p14:cNvPr>
              <p14:cNvContentPartPr/>
              <p14:nvPr/>
            </p14:nvContentPartPr>
            <p14:xfrm>
              <a:off x="1222598" y="1858285"/>
              <a:ext cx="215640" cy="356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D8C052A-BC29-482F-8995-F110413314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6958" y="1822285"/>
                <a:ext cx="2872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759FE80-9B9D-4B83-8413-EDC7856476B8}"/>
                  </a:ext>
                </a:extLst>
              </p14:cNvPr>
              <p14:cNvContentPartPr/>
              <p14:nvPr/>
            </p14:nvContentPartPr>
            <p14:xfrm>
              <a:off x="1726958" y="1847845"/>
              <a:ext cx="57600" cy="251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759FE80-9B9D-4B83-8413-EDC7856476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0958" y="1811845"/>
                <a:ext cx="1292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D162DE-9A31-4751-9A1D-A720C88745B2}"/>
                  </a:ext>
                </a:extLst>
              </p14:cNvPr>
              <p14:cNvContentPartPr/>
              <p14:nvPr/>
            </p14:nvContentPartPr>
            <p14:xfrm>
              <a:off x="1867358" y="1837045"/>
              <a:ext cx="119520" cy="236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D162DE-9A31-4751-9A1D-A720C88745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1718" y="1801405"/>
                <a:ext cx="1911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0C42C0-B642-4567-8D4F-F4EE510B686B}"/>
                  </a:ext>
                </a:extLst>
              </p14:cNvPr>
              <p14:cNvContentPartPr/>
              <p14:nvPr/>
            </p14:nvContentPartPr>
            <p14:xfrm>
              <a:off x="1882478" y="1923445"/>
              <a:ext cx="92880" cy="11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0C42C0-B642-4567-8D4F-F4EE510B68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6838" y="1887445"/>
                <a:ext cx="164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0BBFF49-5C83-4E17-80A8-68EFF045047A}"/>
                  </a:ext>
                </a:extLst>
              </p14:cNvPr>
              <p14:cNvContentPartPr/>
              <p14:nvPr/>
            </p14:nvContentPartPr>
            <p14:xfrm>
              <a:off x="2028998" y="1815445"/>
              <a:ext cx="104040" cy="288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0BBFF49-5C83-4E17-80A8-68EFF04504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93358" y="1779445"/>
                <a:ext cx="175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D104FD0-80B4-4648-B7FC-2AF7EE328245}"/>
                  </a:ext>
                </a:extLst>
              </p14:cNvPr>
              <p14:cNvContentPartPr/>
              <p14:nvPr/>
            </p14:nvContentPartPr>
            <p14:xfrm>
              <a:off x="1463798" y="1971325"/>
              <a:ext cx="163440" cy="136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D104FD0-80B4-4648-B7FC-2AF7EE3282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8158" y="1935685"/>
                <a:ext cx="2350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8200581-A4E9-408E-9EBF-A3BF311815F9}"/>
                  </a:ext>
                </a:extLst>
              </p14:cNvPr>
              <p14:cNvContentPartPr/>
              <p14:nvPr/>
            </p14:nvContentPartPr>
            <p14:xfrm>
              <a:off x="1503038" y="1908325"/>
              <a:ext cx="62280" cy="2595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8200581-A4E9-408E-9EBF-A3BF311815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7038" y="1872325"/>
                <a:ext cx="133920" cy="33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4AFB006-5397-43D2-ABEF-0007670E34CB}"/>
              </a:ext>
            </a:extLst>
          </p:cNvPr>
          <p:cNvGrpSpPr/>
          <p:nvPr/>
        </p:nvGrpSpPr>
        <p:grpSpPr>
          <a:xfrm>
            <a:off x="1959158" y="2620045"/>
            <a:ext cx="780840" cy="366480"/>
            <a:chOff x="1959158" y="2620045"/>
            <a:chExt cx="78084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891C5D-FECC-48D2-B0ED-5B85F053F781}"/>
                    </a:ext>
                  </a:extLst>
                </p14:cNvPr>
                <p14:cNvContentPartPr/>
                <p14:nvPr/>
              </p14:nvContentPartPr>
              <p14:xfrm>
                <a:off x="2325638" y="2842165"/>
                <a:ext cx="12240" cy="144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891C5D-FECC-48D2-B0ED-5B85F053F7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89638" y="2806165"/>
                  <a:ext cx="83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39D235-1548-4B1C-A8EB-737C6E3118F3}"/>
                    </a:ext>
                  </a:extLst>
                </p14:cNvPr>
                <p14:cNvContentPartPr/>
                <p14:nvPr/>
              </p14:nvContentPartPr>
              <p14:xfrm>
                <a:off x="2310518" y="2763325"/>
                <a:ext cx="61560" cy="36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39D235-1548-4B1C-A8EB-737C6E3118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4518" y="2727685"/>
                  <a:ext cx="133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4BAFD5D-4099-4B9C-9E7C-1C3A2551B3D4}"/>
                    </a:ext>
                  </a:extLst>
                </p14:cNvPr>
                <p14:cNvContentPartPr/>
                <p14:nvPr/>
              </p14:nvContentPartPr>
              <p14:xfrm>
                <a:off x="2409158" y="2860525"/>
                <a:ext cx="95400" cy="118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4BAFD5D-4099-4B9C-9E7C-1C3A2551B3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73518" y="2824525"/>
                  <a:ext cx="167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C0D674-1390-4D84-BD05-F000213B8491}"/>
                    </a:ext>
                  </a:extLst>
                </p14:cNvPr>
                <p14:cNvContentPartPr/>
                <p14:nvPr/>
              </p14:nvContentPartPr>
              <p14:xfrm>
                <a:off x="2571158" y="2883205"/>
                <a:ext cx="20160" cy="99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C0D674-1390-4D84-BD05-F000213B84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35158" y="2847205"/>
                  <a:ext cx="91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85E001-5BBA-4338-996D-1B0026238EAD}"/>
                    </a:ext>
                  </a:extLst>
                </p14:cNvPr>
                <p14:cNvContentPartPr/>
                <p14:nvPr/>
              </p14:nvContentPartPr>
              <p14:xfrm>
                <a:off x="2576198" y="2719405"/>
                <a:ext cx="56520" cy="12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85E001-5BBA-4338-996D-1B0026238E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40198" y="2683765"/>
                  <a:ext cx="128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A2034E-A729-460B-89AD-9F781516B239}"/>
                    </a:ext>
                  </a:extLst>
                </p14:cNvPr>
                <p14:cNvContentPartPr/>
                <p14:nvPr/>
              </p14:nvContentPartPr>
              <p14:xfrm>
                <a:off x="2642078" y="2845405"/>
                <a:ext cx="97920" cy="15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A2034E-A729-460B-89AD-9F781516B2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6078" y="2809405"/>
                  <a:ext cx="169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8F056F-7078-4337-B12B-339EE074BAC8}"/>
                    </a:ext>
                  </a:extLst>
                </p14:cNvPr>
                <p14:cNvContentPartPr/>
                <p14:nvPr/>
              </p14:nvContentPartPr>
              <p14:xfrm>
                <a:off x="2693918" y="2750365"/>
                <a:ext cx="34200" cy="203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8F056F-7078-4337-B12B-339EE074BA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58278" y="2714365"/>
                  <a:ext cx="105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0A5D564-2621-46E8-A820-1D57C43D9FF8}"/>
                    </a:ext>
                  </a:extLst>
                </p14:cNvPr>
                <p14:cNvContentPartPr/>
                <p14:nvPr/>
              </p14:nvContentPartPr>
              <p14:xfrm>
                <a:off x="1959158" y="2745325"/>
                <a:ext cx="191160" cy="139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0A5D564-2621-46E8-A820-1D57C43D9F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23518" y="2709325"/>
                  <a:ext cx="262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1BA667-1DEC-46EA-BE7C-15E9FDA58C45}"/>
                    </a:ext>
                  </a:extLst>
                </p14:cNvPr>
                <p14:cNvContentPartPr/>
                <p14:nvPr/>
              </p14:nvContentPartPr>
              <p14:xfrm>
                <a:off x="2041238" y="2620045"/>
                <a:ext cx="52560" cy="351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1BA667-1DEC-46EA-BE7C-15E9FDA58C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05238" y="2584045"/>
                  <a:ext cx="124200" cy="42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8259520-9246-4987-99DF-9C73ECC1E0C2}"/>
                  </a:ext>
                </a:extLst>
              </p14:cNvPr>
              <p14:cNvContentPartPr/>
              <p14:nvPr/>
            </p14:nvContentPartPr>
            <p14:xfrm>
              <a:off x="2367038" y="2511325"/>
              <a:ext cx="47520" cy="568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8259520-9246-4987-99DF-9C73ECC1E0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31038" y="2475325"/>
                <a:ext cx="1191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B7596B84-37A9-4CF8-BE01-FE7A97D646C1}"/>
              </a:ext>
            </a:extLst>
          </p:cNvPr>
          <p:cNvGrpSpPr/>
          <p:nvPr/>
        </p:nvGrpSpPr>
        <p:grpSpPr>
          <a:xfrm>
            <a:off x="2235278" y="2571445"/>
            <a:ext cx="1722240" cy="759960"/>
            <a:chOff x="2235278" y="2571445"/>
            <a:chExt cx="172224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92118F-7071-47D2-B3A7-2C0E321FD534}"/>
                    </a:ext>
                  </a:extLst>
                </p14:cNvPr>
                <p14:cNvContentPartPr/>
                <p14:nvPr/>
              </p14:nvContentPartPr>
              <p14:xfrm>
                <a:off x="2235278" y="2571445"/>
                <a:ext cx="640800" cy="759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92118F-7071-47D2-B3A7-2C0E321FD5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99278" y="2535805"/>
                  <a:ext cx="71244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48D5025-9A31-4E3D-8B81-0E158561383C}"/>
                    </a:ext>
                  </a:extLst>
                </p14:cNvPr>
                <p14:cNvContentPartPr/>
                <p14:nvPr/>
              </p14:nvContentPartPr>
              <p14:xfrm>
                <a:off x="2937278" y="3131605"/>
                <a:ext cx="22320" cy="28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48D5025-9A31-4E3D-8B81-0E158561383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01638" y="3095965"/>
                  <a:ext cx="93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9A53E03-9479-4176-A542-C0952791B23C}"/>
                    </a:ext>
                  </a:extLst>
                </p14:cNvPr>
                <p14:cNvContentPartPr/>
                <p14:nvPr/>
              </p14:nvContentPartPr>
              <p14:xfrm>
                <a:off x="2991278" y="2634805"/>
                <a:ext cx="966240" cy="612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9A53E03-9479-4176-A542-C0952791B23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55638" y="2598805"/>
                  <a:ext cx="103788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77D6EE-88FD-42AF-AE81-764878C7B8DD}"/>
                    </a:ext>
                  </a:extLst>
                </p14:cNvPr>
                <p14:cNvContentPartPr/>
                <p14:nvPr/>
              </p14:nvContentPartPr>
              <p14:xfrm>
                <a:off x="2846558" y="3043045"/>
                <a:ext cx="185400" cy="153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77D6EE-88FD-42AF-AE81-764878C7B8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10918" y="3007405"/>
                  <a:ext cx="25704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BBFC1BB-C53B-4D0B-86A5-68C6C810F2A8}"/>
              </a:ext>
            </a:extLst>
          </p:cNvPr>
          <p:cNvGrpSpPr/>
          <p:nvPr/>
        </p:nvGrpSpPr>
        <p:grpSpPr>
          <a:xfrm>
            <a:off x="3952118" y="1862605"/>
            <a:ext cx="614880" cy="752760"/>
            <a:chOff x="3952118" y="1862605"/>
            <a:chExt cx="614880" cy="75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F91BA3D-3C39-4475-A0F4-73C9A005DB16}"/>
                    </a:ext>
                  </a:extLst>
                </p14:cNvPr>
                <p14:cNvContentPartPr/>
                <p14:nvPr/>
              </p14:nvContentPartPr>
              <p14:xfrm>
                <a:off x="4223198" y="2078245"/>
                <a:ext cx="59400" cy="5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F91BA3D-3C39-4475-A0F4-73C9A005DB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87198" y="2042605"/>
                  <a:ext cx="131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EA2A586-EE87-4268-9E33-88B32E0A066D}"/>
                    </a:ext>
                  </a:extLst>
                </p14:cNvPr>
                <p14:cNvContentPartPr/>
                <p14:nvPr/>
              </p14:nvContentPartPr>
              <p14:xfrm>
                <a:off x="4328678" y="1978165"/>
                <a:ext cx="86760" cy="75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EA2A586-EE87-4268-9E33-88B32E0A06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92678" y="1942525"/>
                  <a:ext cx="158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1B5E6F-7C96-4530-B1E9-FF584C3E267F}"/>
                    </a:ext>
                  </a:extLst>
                </p14:cNvPr>
                <p14:cNvContentPartPr/>
                <p14:nvPr/>
              </p14:nvContentPartPr>
              <p14:xfrm>
                <a:off x="4510838" y="1862605"/>
                <a:ext cx="56160" cy="57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1B5E6F-7C96-4530-B1E9-FF584C3E26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74838" y="1826965"/>
                  <a:ext cx="127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BCC5A5A-1F2E-4854-82C7-0A1C8A83F361}"/>
                    </a:ext>
                  </a:extLst>
                </p14:cNvPr>
                <p14:cNvContentPartPr/>
                <p14:nvPr/>
              </p14:nvContentPartPr>
              <p14:xfrm>
                <a:off x="4212038" y="2144845"/>
                <a:ext cx="7560" cy="6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BCC5A5A-1F2E-4854-82C7-0A1C8A83F3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76398" y="2108845"/>
                  <a:ext cx="79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773E557-7618-497B-9059-98E3E6BA6824}"/>
                    </a:ext>
                  </a:extLst>
                </p14:cNvPr>
                <p14:cNvContentPartPr/>
                <p14:nvPr/>
              </p14:nvContentPartPr>
              <p14:xfrm>
                <a:off x="3952118" y="2184805"/>
                <a:ext cx="248760" cy="430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773E557-7618-497B-9059-98E3E6BA68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16478" y="2149165"/>
                  <a:ext cx="320400" cy="50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3E23DB3-1B18-4052-8807-BEBFB5D4C6F8}"/>
                  </a:ext>
                </a:extLst>
              </p14:cNvPr>
              <p14:cNvContentPartPr/>
              <p14:nvPr/>
            </p14:nvContentPartPr>
            <p14:xfrm>
              <a:off x="4136438" y="2100205"/>
              <a:ext cx="97200" cy="114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3E23DB3-1B18-4052-8807-BEBFB5D4C6F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00438" y="2064205"/>
                <a:ext cx="16884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084C2A42-3A2F-44EE-A5CC-55C560D09CBC}"/>
              </a:ext>
            </a:extLst>
          </p:cNvPr>
          <p:cNvGrpSpPr/>
          <p:nvPr/>
        </p:nvGrpSpPr>
        <p:grpSpPr>
          <a:xfrm>
            <a:off x="3633518" y="1767565"/>
            <a:ext cx="387360" cy="490320"/>
            <a:chOff x="3633518" y="1767565"/>
            <a:chExt cx="38736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1526B9-BC96-4861-BEF9-A8AF79D2DD2D}"/>
                    </a:ext>
                  </a:extLst>
                </p14:cNvPr>
                <p14:cNvContentPartPr/>
                <p14:nvPr/>
              </p14:nvContentPartPr>
              <p14:xfrm>
                <a:off x="3633518" y="2064205"/>
                <a:ext cx="11160" cy="3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1526B9-BC96-4861-BEF9-A8AF79D2DD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97518" y="2028565"/>
                  <a:ext cx="82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56ADEB-3D31-4EFB-96B5-EA39486943B7}"/>
                    </a:ext>
                  </a:extLst>
                </p14:cNvPr>
                <p14:cNvContentPartPr/>
                <p14:nvPr/>
              </p14:nvContentPartPr>
              <p14:xfrm>
                <a:off x="3635318" y="1985725"/>
                <a:ext cx="160560" cy="146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56ADEB-3D31-4EFB-96B5-EA39486943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99318" y="1949725"/>
                  <a:ext cx="232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685A98-5E4E-4AEE-A7CC-2738D2FF4726}"/>
                    </a:ext>
                  </a:extLst>
                </p14:cNvPr>
                <p14:cNvContentPartPr/>
                <p14:nvPr/>
              </p14:nvContentPartPr>
              <p14:xfrm>
                <a:off x="3702998" y="1870165"/>
                <a:ext cx="22680" cy="387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685A98-5E4E-4AEE-A7CC-2738D2FF47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66998" y="1834165"/>
                  <a:ext cx="943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48FB094-939E-4F5B-A1AB-B64FF9FBBB4F}"/>
                    </a:ext>
                  </a:extLst>
                </p14:cNvPr>
                <p14:cNvContentPartPr/>
                <p14:nvPr/>
              </p14:nvContentPartPr>
              <p14:xfrm>
                <a:off x="3829718" y="1767565"/>
                <a:ext cx="156600" cy="151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48FB094-939E-4F5B-A1AB-B64FF9FBBB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94078" y="1731565"/>
                  <a:ext cx="228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7AC411B-9772-41D8-BD4F-DC05552FD466}"/>
                    </a:ext>
                  </a:extLst>
                </p14:cNvPr>
                <p14:cNvContentPartPr/>
                <p14:nvPr/>
              </p14:nvContentPartPr>
              <p14:xfrm>
                <a:off x="3849878" y="1797085"/>
                <a:ext cx="131400" cy="146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7AC411B-9772-41D8-BD4F-DC05552FD4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14238" y="1761445"/>
                  <a:ext cx="203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AF85ED4-A1F6-4129-A083-AE55BBBBBC8E}"/>
                    </a:ext>
                  </a:extLst>
                </p14:cNvPr>
                <p14:cNvContentPartPr/>
                <p14:nvPr/>
              </p14:nvContentPartPr>
              <p14:xfrm>
                <a:off x="3817838" y="1848565"/>
                <a:ext cx="203040" cy="15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AF85ED4-A1F6-4129-A083-AE55BBBBBC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81838" y="1812925"/>
                  <a:ext cx="274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2D196F6-D880-43F7-BE6B-4474D40A83D9}"/>
                    </a:ext>
                  </a:extLst>
                </p14:cNvPr>
                <p14:cNvContentPartPr/>
                <p14:nvPr/>
              </p14:nvContentPartPr>
              <p14:xfrm>
                <a:off x="3974438" y="1876645"/>
                <a:ext cx="32400" cy="49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2D196F6-D880-43F7-BE6B-4474D40A83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38798" y="1841005"/>
                  <a:ext cx="1040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5950E06-9350-4764-A747-C36D391CBE9D}"/>
              </a:ext>
            </a:extLst>
          </p:cNvPr>
          <p:cNvGrpSpPr/>
          <p:nvPr/>
        </p:nvGrpSpPr>
        <p:grpSpPr>
          <a:xfrm>
            <a:off x="4484558" y="1529965"/>
            <a:ext cx="1564920" cy="924480"/>
            <a:chOff x="4484558" y="1529965"/>
            <a:chExt cx="1564920" cy="92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E49E27-6487-4B3E-8A4E-ED85A3464FF4}"/>
                    </a:ext>
                  </a:extLst>
                </p14:cNvPr>
                <p14:cNvContentPartPr/>
                <p14:nvPr/>
              </p14:nvContentPartPr>
              <p14:xfrm>
                <a:off x="4751318" y="1581445"/>
                <a:ext cx="128880" cy="230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E49E27-6487-4B3E-8A4E-ED85A3464F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15318" y="1545805"/>
                  <a:ext cx="2005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92001E9-1B66-48B3-A7D3-723DD3C2C752}"/>
                    </a:ext>
                  </a:extLst>
                </p14:cNvPr>
                <p14:cNvContentPartPr/>
                <p14:nvPr/>
              </p14:nvContentPartPr>
              <p14:xfrm>
                <a:off x="4764278" y="1627525"/>
                <a:ext cx="21240" cy="339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92001E9-1B66-48B3-A7D3-723DD3C2C7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28638" y="1591525"/>
                  <a:ext cx="928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A8FDCC6-6C59-4380-A34C-492ECC65D231}"/>
                    </a:ext>
                  </a:extLst>
                </p14:cNvPr>
                <p14:cNvContentPartPr/>
                <p14:nvPr/>
              </p14:nvContentPartPr>
              <p14:xfrm>
                <a:off x="4897118" y="1828405"/>
                <a:ext cx="141480" cy="15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A8FDCC6-6C59-4380-A34C-492ECC65D2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61478" y="1792405"/>
                  <a:ext cx="213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C503F9-A445-4D8F-8572-5583D8E7CD64}"/>
                    </a:ext>
                  </a:extLst>
                </p14:cNvPr>
                <p14:cNvContentPartPr/>
                <p14:nvPr/>
              </p14:nvContentPartPr>
              <p14:xfrm>
                <a:off x="4866518" y="1742365"/>
                <a:ext cx="155520" cy="122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C503F9-A445-4D8F-8572-5583D8E7CD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30878" y="1706365"/>
                  <a:ext cx="227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F04DE1-A531-4677-B250-6DB1829087CB}"/>
                    </a:ext>
                  </a:extLst>
                </p14:cNvPr>
                <p14:cNvContentPartPr/>
                <p14:nvPr/>
              </p14:nvContentPartPr>
              <p14:xfrm>
                <a:off x="5135798" y="1617445"/>
                <a:ext cx="44640" cy="280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F04DE1-A531-4677-B250-6DB1829087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99798" y="1581445"/>
                  <a:ext cx="116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ED3244-9769-4328-8BEA-E4D888483AB4}"/>
                    </a:ext>
                  </a:extLst>
                </p14:cNvPr>
                <p14:cNvContentPartPr/>
                <p14:nvPr/>
              </p14:nvContentPartPr>
              <p14:xfrm>
                <a:off x="5294198" y="1621765"/>
                <a:ext cx="200880" cy="285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ED3244-9769-4328-8BEA-E4D888483A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8558" y="1585765"/>
                  <a:ext cx="2725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710D58A-80E5-48DA-AC43-F32930F3C205}"/>
                    </a:ext>
                  </a:extLst>
                </p14:cNvPr>
                <p14:cNvContentPartPr/>
                <p14:nvPr/>
              </p14:nvContentPartPr>
              <p14:xfrm>
                <a:off x="5289158" y="1747765"/>
                <a:ext cx="128160" cy="39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710D58A-80E5-48DA-AC43-F32930F3C20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53518" y="1711765"/>
                  <a:ext cx="199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3DEE417-CED7-4749-9662-EEDE0EBAB724}"/>
                    </a:ext>
                  </a:extLst>
                </p14:cNvPr>
                <p14:cNvContentPartPr/>
                <p14:nvPr/>
              </p14:nvContentPartPr>
              <p14:xfrm>
                <a:off x="5561318" y="1556965"/>
                <a:ext cx="38160" cy="348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3DEE417-CED7-4749-9662-EEDE0EBAB7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25318" y="1521325"/>
                  <a:ext cx="1098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8DDD70E-DE35-4C79-BFD1-AB87A516F461}"/>
                    </a:ext>
                  </a:extLst>
                </p14:cNvPr>
                <p14:cNvContentPartPr/>
                <p14:nvPr/>
              </p14:nvContentPartPr>
              <p14:xfrm>
                <a:off x="5694518" y="1602325"/>
                <a:ext cx="194400" cy="253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8DDD70E-DE35-4C79-BFD1-AB87A516F46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8878" y="1566325"/>
                  <a:ext cx="266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41ED914-67E4-4254-AF79-5F15A2A54377}"/>
                    </a:ext>
                  </a:extLst>
                </p14:cNvPr>
                <p14:cNvContentPartPr/>
                <p14:nvPr/>
              </p14:nvContentPartPr>
              <p14:xfrm>
                <a:off x="5758598" y="1592245"/>
                <a:ext cx="108360" cy="241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41ED914-67E4-4254-AF79-5F15A2A543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22598" y="1556245"/>
                  <a:ext cx="180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D6AA305-D8FF-4CB7-A772-722A56591FC8}"/>
                    </a:ext>
                  </a:extLst>
                </p14:cNvPr>
                <p14:cNvContentPartPr/>
                <p14:nvPr/>
              </p14:nvContentPartPr>
              <p14:xfrm>
                <a:off x="5950118" y="1529965"/>
                <a:ext cx="99360" cy="330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D6AA305-D8FF-4CB7-A772-722A56591FC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14118" y="1493965"/>
                  <a:ext cx="1710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E5893C-8AF1-43CF-BE28-FB3104CDF8A7}"/>
                    </a:ext>
                  </a:extLst>
                </p14:cNvPr>
                <p14:cNvContentPartPr/>
                <p14:nvPr/>
              </p14:nvContentPartPr>
              <p14:xfrm>
                <a:off x="4524518" y="2185885"/>
                <a:ext cx="29520" cy="268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E5893C-8AF1-43CF-BE28-FB3104CDF8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88518" y="2149885"/>
                  <a:ext cx="101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64375E8-D27B-4217-A9CF-122E1712F4B6}"/>
                    </a:ext>
                  </a:extLst>
                </p14:cNvPr>
                <p14:cNvContentPartPr/>
                <p14:nvPr/>
              </p14:nvContentPartPr>
              <p14:xfrm>
                <a:off x="4549718" y="2243125"/>
                <a:ext cx="167040" cy="169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64375E8-D27B-4217-A9CF-122E1712F4B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14078" y="2207125"/>
                  <a:ext cx="238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8EDBAE0-D469-424C-A065-3FA10AB68384}"/>
                    </a:ext>
                  </a:extLst>
                </p14:cNvPr>
                <p14:cNvContentPartPr/>
                <p14:nvPr/>
              </p14:nvContentPartPr>
              <p14:xfrm>
                <a:off x="4499678" y="2015245"/>
                <a:ext cx="43560" cy="115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8EDBAE0-D469-424C-A065-3FA10AB683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63678" y="1979605"/>
                  <a:ext cx="115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132BB42-FDCA-4BB3-B715-A2CC14F9DDC9}"/>
                    </a:ext>
                  </a:extLst>
                </p14:cNvPr>
                <p14:cNvContentPartPr/>
                <p14:nvPr/>
              </p14:nvContentPartPr>
              <p14:xfrm>
                <a:off x="4484558" y="2003725"/>
                <a:ext cx="19800" cy="95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132BB42-FDCA-4BB3-B715-A2CC14F9DDC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48558" y="1968085"/>
                  <a:ext cx="91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17DB7F-4DE2-42C0-8597-649CD434410D}"/>
                    </a:ext>
                  </a:extLst>
                </p14:cNvPr>
                <p14:cNvContentPartPr/>
                <p14:nvPr/>
              </p14:nvContentPartPr>
              <p14:xfrm>
                <a:off x="4503638" y="2014525"/>
                <a:ext cx="55080" cy="42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17DB7F-4DE2-42C0-8597-649CD43441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67998" y="1978885"/>
                  <a:ext cx="126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F97A0DF-A794-48A4-972F-4BD581F01174}"/>
                    </a:ext>
                  </a:extLst>
                </p14:cNvPr>
                <p14:cNvContentPartPr/>
                <p14:nvPr/>
              </p14:nvContentPartPr>
              <p14:xfrm>
                <a:off x="4710278" y="2171845"/>
                <a:ext cx="124560" cy="258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F97A0DF-A794-48A4-972F-4BD581F011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74278" y="2136205"/>
                  <a:ext cx="1962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9B0CECE-E90D-4BA2-93BD-AE9FF98B36DE}"/>
                    </a:ext>
                  </a:extLst>
                </p14:cNvPr>
                <p14:cNvContentPartPr/>
                <p14:nvPr/>
              </p14:nvContentPartPr>
              <p14:xfrm>
                <a:off x="4981358" y="2183725"/>
                <a:ext cx="63000" cy="235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9B0CECE-E90D-4BA2-93BD-AE9FF98B36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5358" y="2148085"/>
                  <a:ext cx="134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CE2DE33-80FB-44C9-9BB5-5467862A8237}"/>
                    </a:ext>
                  </a:extLst>
                </p14:cNvPr>
                <p14:cNvContentPartPr/>
                <p14:nvPr/>
              </p14:nvContentPartPr>
              <p14:xfrm>
                <a:off x="5182598" y="2144845"/>
                <a:ext cx="204120" cy="299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CE2DE33-80FB-44C9-9BB5-5467862A82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46598" y="2109205"/>
                  <a:ext cx="27576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5E08566-CF15-4007-ADAA-7D7E9E0B9DB4}"/>
              </a:ext>
            </a:extLst>
          </p:cNvPr>
          <p:cNvGrpSpPr/>
          <p:nvPr/>
        </p:nvGrpSpPr>
        <p:grpSpPr>
          <a:xfrm>
            <a:off x="5423438" y="2050165"/>
            <a:ext cx="501120" cy="385920"/>
            <a:chOff x="5423438" y="2050165"/>
            <a:chExt cx="50112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DE3934-67A5-4D2F-9826-879E4800B5D5}"/>
                    </a:ext>
                  </a:extLst>
                </p14:cNvPr>
                <p14:cNvContentPartPr/>
                <p14:nvPr/>
              </p14:nvContentPartPr>
              <p14:xfrm>
                <a:off x="5423438" y="2085805"/>
                <a:ext cx="91080" cy="308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DE3934-67A5-4D2F-9826-879E4800B5D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87438" y="2049805"/>
                  <a:ext cx="1627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0705BE3-7771-4553-86D1-381E95430D10}"/>
                    </a:ext>
                  </a:extLst>
                </p14:cNvPr>
                <p14:cNvContentPartPr/>
                <p14:nvPr/>
              </p14:nvContentPartPr>
              <p14:xfrm>
                <a:off x="5541158" y="2050525"/>
                <a:ext cx="149040" cy="171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0705BE3-7771-4553-86D1-381E95430D1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05518" y="2014885"/>
                  <a:ext cx="220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DF49C2-FCFB-457E-8647-FFE491A64A13}"/>
                    </a:ext>
                  </a:extLst>
                </p14:cNvPr>
                <p14:cNvContentPartPr/>
                <p14:nvPr/>
              </p14:nvContentPartPr>
              <p14:xfrm>
                <a:off x="5577158" y="2095885"/>
                <a:ext cx="48960" cy="340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DF49C2-FCFB-457E-8647-FFE491A64A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41518" y="2059885"/>
                  <a:ext cx="120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1C7697-F5D1-429F-BC29-2DF0068B9124}"/>
                    </a:ext>
                  </a:extLst>
                </p14:cNvPr>
                <p14:cNvContentPartPr/>
                <p14:nvPr/>
              </p14:nvContentPartPr>
              <p14:xfrm>
                <a:off x="5724758" y="2050165"/>
                <a:ext cx="94320" cy="331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1C7697-F5D1-429F-BC29-2DF0068B91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89118" y="2014165"/>
                  <a:ext cx="1659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0D686CF-1950-46FF-B876-B4D8BD01E0C0}"/>
                    </a:ext>
                  </a:extLst>
                </p14:cNvPr>
                <p14:cNvContentPartPr/>
                <p14:nvPr/>
              </p14:nvContentPartPr>
              <p14:xfrm>
                <a:off x="5914118" y="2332405"/>
                <a:ext cx="10440" cy="7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0D686CF-1950-46FF-B876-B4D8BD01E0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78478" y="2296405"/>
                  <a:ext cx="82080" cy="7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E6E5FEE-2A13-4F67-BCF6-70441DADA1D5}"/>
              </a:ext>
            </a:extLst>
          </p:cNvPr>
          <p:cNvSpPr txBox="1"/>
          <p:nvPr/>
        </p:nvSpPr>
        <p:spPr>
          <a:xfrm>
            <a:off x="972878" y="44020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Minimize KL-divergence: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B09E9ABB-CA65-4B55-B0C6-0EF62A649C34}"/>
              </a:ext>
            </a:extLst>
          </p:cNvPr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3474398" y="4848471"/>
            <a:ext cx="4025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9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Bayes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0D2AC-D57B-A241-9AAB-772B0E1D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Most common form minimizes KL-divergence: 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Given that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KL divergence can be written as: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Since P(X) is a constant and Q(z) sums to 1 over all z’s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C7250-92B8-5F47-A5CB-60F4E459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116332"/>
            <a:ext cx="3352800" cy="7297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951DF3-0AB4-304F-BD11-6BCDC199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38793"/>
            <a:ext cx="8691733" cy="570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FF59B-A850-C149-9D15-0C4B1BD0F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01112"/>
            <a:ext cx="61214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1CEFA-7BD9-4749-B835-857FF2F8C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027736"/>
            <a:ext cx="1868129" cy="6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D2406-32DA-7C42-BE1D-1862124A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Bayes Continued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36997-3B88-094D-8C65-457DDCFB3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This can be rewritten in terms of expectation over Q(Z):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Rearranging terms to get log P(X) on one side gives: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Here the last term is called the variational free energy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Maximizing variational free energy minimizes divergence this term because log of evidence is fixed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In this sense the variational free energy forms a bound  log P(X)&gt;L(Q)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E74D5-CED7-4440-AF80-1369C205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86" y="2376054"/>
            <a:ext cx="52959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FCB16-0402-5E4A-9802-5C683AA3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786" y="3558307"/>
            <a:ext cx="763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07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YSPH Presentation Title Slide (Slide 1)">
  <a:themeElements>
    <a:clrScheme name="CCH Cert 1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FEFFFE"/>
      </a:hlink>
      <a:folHlink>
        <a:srgbClr val="FEFFF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YSPH Template_Sans serif" id="{64B66605-9626-5045-8E5C-7C4E22C59F40}" vid="{A4B2BF20-FFE5-2941-9A7C-BFF084767CED}"/>
    </a:ext>
  </a:extLst>
</a:theme>
</file>

<file path=ppt/theme/theme3.xml><?xml version="1.0" encoding="utf-8"?>
<a:theme xmlns:a="http://schemas.openxmlformats.org/drawingml/2006/main" name="Presentation Title Slide (Slide 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SPH Template_Sans serif" id="{64B66605-9626-5045-8E5C-7C4E22C59F40}" vid="{ECCD4048-46EF-9E4F-AF05-65CFD415DCF0}"/>
    </a:ext>
  </a:extLst>
</a:theme>
</file>

<file path=ppt/theme/theme4.xml><?xml version="1.0" encoding="utf-8"?>
<a:theme xmlns:a="http://schemas.openxmlformats.org/drawingml/2006/main" name="1_YSPH Presentation Title Slide (Slide 1)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YSPH Template_Sans serif" id="{64B66605-9626-5045-8E5C-7C4E22C59F40}" vid="{0D9E338E-2D66-8542-AD00-B4A309A412B1}"/>
    </a:ext>
  </a:extLst>
</a:theme>
</file>

<file path=ppt/theme/theme5.xml><?xml version="1.0" encoding="utf-8"?>
<a:theme xmlns:a="http://schemas.openxmlformats.org/drawingml/2006/main" name="Plai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SPH Template_Sans serif" id="{64B66605-9626-5045-8E5C-7C4E22C59F40}" vid="{BD64DEFF-24DD-2C4C-B221-AFD6884CC704}"/>
    </a:ext>
  </a:extLst>
</a:theme>
</file>

<file path=ppt/theme/theme6.xml><?xml version="1.0" encoding="utf-8"?>
<a:theme xmlns:a="http://schemas.openxmlformats.org/drawingml/2006/main" name="Plain bla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SPH Template_Sans serif" id="{64B66605-9626-5045-8E5C-7C4E22C59F40}" vid="{7835FC74-8B34-0144-83B8-506DC41F73EF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4085</TotalTime>
  <Words>1027</Words>
  <Application>Microsoft Office PowerPoint</Application>
  <PresentationFormat>Widescreen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Linux Libertine</vt:lpstr>
      <vt:lpstr>YaleAdmin-Roman</vt:lpstr>
      <vt:lpstr>YaleDesign-Italic</vt:lpstr>
      <vt:lpstr>YaleDesign-Roman</vt:lpstr>
      <vt:lpstr>YaleNew</vt:lpstr>
      <vt:lpstr>等线</vt:lpstr>
      <vt:lpstr>Arial</vt:lpstr>
      <vt:lpstr>Calibri</vt:lpstr>
      <vt:lpstr>Cambria Math</vt:lpstr>
      <vt:lpstr>Georgia</vt:lpstr>
      <vt:lpstr>Symbol</vt:lpstr>
      <vt:lpstr>Tahoma</vt:lpstr>
      <vt:lpstr>1_Office Theme</vt:lpstr>
      <vt:lpstr>YSPH Presentation Title Slide (Slide 1)</vt:lpstr>
      <vt:lpstr>Presentation Title Slide (Slide 1)</vt:lpstr>
      <vt:lpstr>1_YSPH Presentation Title Slide (Slide 1)</vt:lpstr>
      <vt:lpstr>Plain white</vt:lpstr>
      <vt:lpstr>Plain black</vt:lpstr>
      <vt:lpstr>Variational Inference, VAE, and VGAE</vt:lpstr>
      <vt:lpstr>Problem</vt:lpstr>
      <vt:lpstr>An Motivating Example</vt:lpstr>
      <vt:lpstr>An Motivating Example</vt:lpstr>
      <vt:lpstr>Why choose VI?</vt:lpstr>
      <vt:lpstr>In the literature</vt:lpstr>
      <vt:lpstr>Idea</vt:lpstr>
      <vt:lpstr>Variational Bayes </vt:lpstr>
      <vt:lpstr>Variational Bayes Continued</vt:lpstr>
      <vt:lpstr>Autoencoding Variational Bayes</vt:lpstr>
      <vt:lpstr>Autoencoding Variational Bayes</vt:lpstr>
      <vt:lpstr>Autoencoding Variational Bayes</vt:lpstr>
      <vt:lpstr>Autoencoding Variational Bayes</vt:lpstr>
      <vt:lpstr>Reparameterization trick</vt:lpstr>
      <vt:lpstr>Reparameterization</vt:lpstr>
      <vt:lpstr>Variational Graph Autoencoder</vt:lpstr>
      <vt:lpstr>Encoder and Decoder</vt:lpstr>
      <vt:lpstr>Learning</vt:lpstr>
      <vt:lpstr>Discussion</vt:lpstr>
      <vt:lpstr>Discussion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Ji Qi</dc:creator>
  <cp:lastModifiedBy>Kane Leland</cp:lastModifiedBy>
  <cp:revision>159</cp:revision>
  <dcterms:created xsi:type="dcterms:W3CDTF">2016-03-21T14:12:59Z</dcterms:created>
  <dcterms:modified xsi:type="dcterms:W3CDTF">2022-04-29T15:00:37Z</dcterms:modified>
</cp:coreProperties>
</file>